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8" r:id="rId14"/>
    <p:sldId id="271" r:id="rId15"/>
    <p:sldId id="272" r:id="rId16"/>
    <p:sldId id="273" r:id="rId17"/>
    <p:sldId id="274" r:id="rId18"/>
    <p:sldId id="281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0C1"/>
    <a:srgbClr val="6B95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DC57-5657-40AD-98D9-B090DC289215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1257-ACB4-49B2-BF8B-F88F522B2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19079" y="87079"/>
            <a:ext cx="8856928" cy="504000"/>
            <a:chOff x="107504" y="87079"/>
            <a:chExt cx="8856928" cy="504000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056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69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7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60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246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88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2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16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79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3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4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78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1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121004" y="6302989"/>
            <a:ext cx="8856928" cy="504000"/>
            <a:chOff x="107504" y="87079"/>
            <a:chExt cx="8856928" cy="504000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056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69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7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60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246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88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2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16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79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3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4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78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1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Группа 38"/>
          <p:cNvGrpSpPr/>
          <p:nvPr userDrawn="1"/>
        </p:nvGrpSpPr>
        <p:grpSpPr>
          <a:xfrm>
            <a:off x="82805" y="555722"/>
            <a:ext cx="504000" cy="5712141"/>
            <a:chOff x="117530" y="555722"/>
            <a:chExt cx="504000" cy="5712141"/>
          </a:xfrm>
        </p:grpSpPr>
        <p:pic>
          <p:nvPicPr>
            <p:cNvPr id="4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24304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3159792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263897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159735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1076536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55722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763863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2118164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4722234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420142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3680606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Группа 50"/>
          <p:cNvGrpSpPr/>
          <p:nvPr userDrawn="1"/>
        </p:nvGrpSpPr>
        <p:grpSpPr>
          <a:xfrm>
            <a:off x="8529848" y="532571"/>
            <a:ext cx="504000" cy="5712141"/>
            <a:chOff x="117530" y="555722"/>
            <a:chExt cx="504000" cy="5712141"/>
          </a:xfrm>
        </p:grpSpPr>
        <p:pic>
          <p:nvPicPr>
            <p:cNvPr id="5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24304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3159792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263897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159735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1076536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55722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763863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2118164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4722234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420142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3680606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Рамка 6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85"/>
            </a:avLst>
          </a:prstGeom>
          <a:solidFill>
            <a:srgbClr val="6B95C7"/>
          </a:solidFill>
          <a:ln>
            <a:solidFill>
              <a:srgbClr val="679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Рамка 63"/>
          <p:cNvSpPr/>
          <p:nvPr userDrawn="1"/>
        </p:nvSpPr>
        <p:spPr>
          <a:xfrm>
            <a:off x="630000" y="580675"/>
            <a:ext cx="7884000" cy="5724000"/>
          </a:xfrm>
          <a:prstGeom prst="frame">
            <a:avLst>
              <a:gd name="adj1" fmla="val 685"/>
            </a:avLst>
          </a:prstGeom>
          <a:solidFill>
            <a:srgbClr val="6B95C7"/>
          </a:solidFill>
          <a:ln>
            <a:solidFill>
              <a:srgbClr val="679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25" y="610313"/>
            <a:ext cx="7740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8850" y="1692800"/>
            <a:ext cx="77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19079" y="87079"/>
            <a:ext cx="8856928" cy="504000"/>
            <a:chOff x="107504" y="87079"/>
            <a:chExt cx="8856928" cy="504000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056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69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7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60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246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88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2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16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79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3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4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78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1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121004" y="6302989"/>
            <a:ext cx="8856928" cy="504000"/>
            <a:chOff x="107504" y="87079"/>
            <a:chExt cx="8856928" cy="504000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056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69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7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60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246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884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2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16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79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3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42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780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18" y="87079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Группа 21"/>
          <p:cNvGrpSpPr/>
          <p:nvPr userDrawn="1"/>
        </p:nvGrpSpPr>
        <p:grpSpPr>
          <a:xfrm>
            <a:off x="82805" y="555722"/>
            <a:ext cx="504000" cy="5712141"/>
            <a:chOff x="117530" y="555722"/>
            <a:chExt cx="504000" cy="5712141"/>
          </a:xfrm>
        </p:grpSpPr>
        <p:pic>
          <p:nvPicPr>
            <p:cNvPr id="40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24304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3159792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263897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159735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1076536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55722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763863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2118164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4722234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420142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3680606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Группа 55"/>
          <p:cNvGrpSpPr/>
          <p:nvPr userDrawn="1"/>
        </p:nvGrpSpPr>
        <p:grpSpPr>
          <a:xfrm>
            <a:off x="8529848" y="532571"/>
            <a:ext cx="504000" cy="5712141"/>
            <a:chOff x="117530" y="555722"/>
            <a:chExt cx="504000" cy="5712141"/>
          </a:xfrm>
        </p:grpSpPr>
        <p:pic>
          <p:nvPicPr>
            <p:cNvPr id="57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24304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3159792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263897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159735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1076536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55722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5763863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2118164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4722234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420142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30" y="3680606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Рамка 5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85"/>
            </a:avLst>
          </a:prstGeom>
          <a:solidFill>
            <a:srgbClr val="6B95C7"/>
          </a:solidFill>
          <a:ln>
            <a:solidFill>
              <a:srgbClr val="679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Рамка 68"/>
          <p:cNvSpPr/>
          <p:nvPr userDrawn="1"/>
        </p:nvSpPr>
        <p:spPr>
          <a:xfrm>
            <a:off x="630000" y="580675"/>
            <a:ext cx="7884000" cy="5724000"/>
          </a:xfrm>
          <a:prstGeom prst="frame">
            <a:avLst>
              <a:gd name="adj1" fmla="val 685"/>
            </a:avLst>
          </a:prstGeom>
          <a:solidFill>
            <a:srgbClr val="6B95C7"/>
          </a:solidFill>
          <a:ln>
            <a:solidFill>
              <a:srgbClr val="679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 userDrawn="1"/>
        </p:nvSpPr>
        <p:spPr>
          <a:xfrm>
            <a:off x="-17098" y="6692094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4D4D4D"/>
                </a:solidFill>
                <a:latin typeface="+mn-lt"/>
              </a:rPr>
              <a:t>© Н.Н.Ф</a:t>
            </a:r>
            <a:r>
              <a:rPr lang="ru-RU" sz="1000" dirty="0" smtClean="0">
                <a:solidFill>
                  <a:srgbClr val="4D4D4D"/>
                </a:solidFill>
                <a:latin typeface="+mn-lt"/>
              </a:rPr>
              <a:t>.</a:t>
            </a:r>
            <a:endParaRPr lang="ru-RU" sz="1000" dirty="0">
              <a:solidFill>
                <a:srgbClr val="4D4D4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Символика Самарского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41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25" y="428604"/>
            <a:ext cx="7740000" cy="5857916"/>
          </a:xfrm>
          <a:effectLst>
            <a:softEdge rad="12700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57224" y="1643050"/>
            <a:ext cx="7286676" cy="1571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своим очертаниям на карте Самарская область напоминает…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85786" y="5214950"/>
            <a:ext cx="5286412" cy="911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Ответ:сердце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mmshkola.ru/images/kar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928934"/>
            <a:ext cx="3000396" cy="328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600201"/>
            <a:ext cx="7715304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Самая высокая точка Самарской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области-это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гора…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5072074"/>
            <a:ext cx="3857652" cy="1054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Стрельная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soc-life.ru/actions/5605c06e371fa/1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3534966" cy="2357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00201"/>
            <a:ext cx="7715304" cy="14001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называется одна из самых больших рек на Земле, протекающая в Самарской области?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5286388"/>
            <a:ext cx="4429156" cy="839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Ответ: Волга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avatars.mds.yandex.net/get-pdb/225396/4f980ca3-63f5-4fad-a764-88a38c77a0ef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357562"/>
            <a:ext cx="4071966" cy="229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600201"/>
            <a:ext cx="7643866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какое море впадает Волга?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5214950"/>
            <a:ext cx="5500726" cy="9112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 в Каспийское море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ic.pics.livejournal.com/scummy_pac/9661543/209793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600201"/>
            <a:ext cx="7572428" cy="1114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называется природный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национальный парк Самарской области?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5143512"/>
            <a:ext cx="4714908" cy="9826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 Самарская Лука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drugoigorod.ru/wp-content/uploads/2018/07/%D0%9E%D1%81%D1%82%D1%80%D0%BE%D0%B2-%D0%A1%D0%B5%D1%80%D1%91%D0%B4%D1%8B%D1%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033" y="2857496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7429552" cy="132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Какое животное изображено на гербе Самарской области?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5357826"/>
            <a:ext cx="3857652" cy="7683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 козел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vrsp.ru/images/Gerb-Samarskoy-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134" y="2786058"/>
            <a:ext cx="287785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543824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располагаются цвета на флаге Самарской области?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5143512"/>
            <a:ext cx="6143668" cy="9826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 красный, белый, синий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bumper-stickers.ru/47205-thickbox_default/flag-samarskoy-obla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0030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5286388"/>
            <a:ext cx="7786742" cy="8397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мужество,героизм,отвагу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1643050"/>
            <a:ext cx="7829576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обозначает красный цвет на флаге Самарской области?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bumper-stickers.ru/47205-thickbox_default/flag-samarskoy-obla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5072074"/>
            <a:ext cx="4643470" cy="9826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 в ходе конкурса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1600201"/>
            <a:ext cx="7901014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был выбран гимн Самарской области?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428868"/>
            <a:ext cx="2000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228273" cy="3000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Самарская область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812" y="3143248"/>
            <a:ext cx="356319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23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5072074"/>
            <a:ext cx="5500726" cy="10540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 Петр Владимирович Алабин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1600201"/>
            <a:ext cx="7829576" cy="1114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был почетным гражданином и головой города Самара?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xn----7sbbaazuatxpyidedi7gqh.xn--p1ai/i/personalii/Alabin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5" y="2786058"/>
            <a:ext cx="220828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Стрельная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2111" y="5221693"/>
            <a:ext cx="5364000" cy="111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 descr="https://myregion.eisinvest.ru/wp-content/uploads/sites/2/2018/12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300" y="1928802"/>
            <a:ext cx="4191029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85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Волга</a:t>
            </a:r>
            <a:endParaRPr lang="ru-RU" dirty="0"/>
          </a:p>
        </p:txBody>
      </p:sp>
      <p:pic>
        <p:nvPicPr>
          <p:cNvPr id="16386" name="Picture 2" descr="https://vodabereg.ru/wp-content/uploads/2016/12/reka_Volga_photographoya_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2571744"/>
            <a:ext cx="3643338" cy="2428892"/>
          </a:xfrm>
          <a:prstGeom prst="rect">
            <a:avLst/>
          </a:prstGeom>
          <a:noFill/>
        </p:spPr>
      </p:pic>
      <p:pic>
        <p:nvPicPr>
          <p:cNvPr id="16388" name="Picture 4" descr="https://www.bebinka.ru/sites/default/files/images_event/samarskaya_zemlya_samara_bebi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38392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Самарской области</a:t>
            </a:r>
            <a:endParaRPr lang="ru-RU" dirty="0"/>
          </a:p>
        </p:txBody>
      </p:sp>
      <p:pic>
        <p:nvPicPr>
          <p:cNvPr id="3" name="Picture 2" descr="https://stavrsp.ru/images/Gerb-Samarskoy-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3643338" cy="397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Самарской области</a:t>
            </a:r>
            <a:endParaRPr lang="ru-RU" dirty="0"/>
          </a:p>
        </p:txBody>
      </p:sp>
      <p:pic>
        <p:nvPicPr>
          <p:cNvPr id="3" name="Picture 2" descr="https://bumper-stickers.ru/47205-thickbox_default/flag-samarskoy-obla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Самарской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828680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Самара, рожденная в сердце России,-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Народов Поволжья большая семья,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веках своё гордое имя носила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Любимая наша,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Самарская наша,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 веки священная наша земля!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Объяты раздольной Самарской Лукою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Родные просторы, леса и поля,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Увенчана гор Жигулевских грядою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Любимая наша,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Самарская наша,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 веки священная наша земля!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Грядущей Победе в суровые годы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Самара надежные крылья дала!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Сильна и трудом, и талантом народа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Любимая наша,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Самарская наша,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 веки священная наша земля!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 веки священная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Славься, любимая,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Славься, Самарская наша земля!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01024" y="1600200"/>
            <a:ext cx="68577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Самара</a:t>
            </a:r>
            <a:endParaRPr lang="ru-RU" dirty="0"/>
          </a:p>
        </p:txBody>
      </p:sp>
      <p:pic>
        <p:nvPicPr>
          <p:cNvPr id="20482" name="Picture 2" descr="https://s2.stc.all.kpcdn.net/best/samara/putevoditel/images/tild3535-6562-4539-a266-373262663439__5883dca4862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4214842" cy="2527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Владимирович Алабин</a:t>
            </a:r>
            <a:endParaRPr lang="ru-RU" dirty="0"/>
          </a:p>
        </p:txBody>
      </p:sp>
      <p:pic>
        <p:nvPicPr>
          <p:cNvPr id="25602" name="Picture 2" descr="http://xn----7sbbaazuatxpyidedi7gqh.xn--p1ai/i/personalii/Alabin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1"/>
            <a:ext cx="264994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184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Символика Самарского Края</vt:lpstr>
      <vt:lpstr>Самарская область</vt:lpstr>
      <vt:lpstr>Гора Стрельная</vt:lpstr>
      <vt:lpstr>Волга</vt:lpstr>
      <vt:lpstr>Герб Самарской области</vt:lpstr>
      <vt:lpstr>Флаг Самарской области</vt:lpstr>
      <vt:lpstr>Гимн Самарской области</vt:lpstr>
      <vt:lpstr>Самара</vt:lpstr>
      <vt:lpstr>Петр Владимирович Алабин</vt:lpstr>
      <vt:lpstr>Викторина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39</cp:revision>
  <dcterms:created xsi:type="dcterms:W3CDTF">2017-07-11T16:20:42Z</dcterms:created>
  <dcterms:modified xsi:type="dcterms:W3CDTF">2020-01-05T13:26:30Z</dcterms:modified>
</cp:coreProperties>
</file>