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77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26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3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09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18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14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88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96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70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3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BBAA-550B-4DCF-B540-DA0F5422F8B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DE45-6B0D-4A0D-8FA5-08B82B7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17 янв., 19.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0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1" y="0"/>
            <a:ext cx="7937500" cy="6858000"/>
          </a:xfrm>
        </p:spPr>
      </p:pic>
    </p:spTree>
    <p:extLst>
      <p:ext uri="{BB962C8B-B14F-4D97-AF65-F5344CB8AC3E}">
        <p14:creationId xmlns:p14="http://schemas.microsoft.com/office/powerpoint/2010/main" val="3708592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9/06/150883/images/screen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4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3.ppt-online.org/files3/slide/h/hKVD0j8PacqMyxwpEoSB1nHF4OlZUgAR2k9LCG/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06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110d/00107844-dec1d7a4/img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4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f22/00039191-7d499eb8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13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eb3/00087322-c9eb86bf/im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70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памяти жертв Холокоста</a:t>
            </a:r>
            <a:br>
              <a:rPr lang="ru-RU" dirty="0" smtClean="0"/>
            </a:br>
            <a:r>
              <a:rPr lang="ru-RU" dirty="0" smtClean="0"/>
              <a:t>Помянем минутой молчания.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1690688"/>
            <a:ext cx="8203842" cy="5167312"/>
          </a:xfrm>
        </p:spPr>
      </p:pic>
    </p:spTree>
    <p:extLst>
      <p:ext uri="{BB962C8B-B14F-4D97-AF65-F5344CB8AC3E}">
        <p14:creationId xmlns:p14="http://schemas.microsoft.com/office/powerpoint/2010/main" val="1123993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875763"/>
            <a:ext cx="4816698" cy="5982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875763"/>
            <a:ext cx="4533363" cy="59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1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" y="5556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0"/>
            <a:ext cx="7569201" cy="6858000"/>
          </a:xfrm>
        </p:spPr>
      </p:pic>
    </p:spTree>
    <p:extLst>
      <p:ext uri="{BB962C8B-B14F-4D97-AF65-F5344CB8AC3E}">
        <p14:creationId xmlns:p14="http://schemas.microsoft.com/office/powerpoint/2010/main" val="3950463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Широкоэкранный</PresentationFormat>
  <Paragraphs>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памяти жертв Холокоста Помянем минутой молчания.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Завуч</cp:lastModifiedBy>
  <cp:revision>4</cp:revision>
  <dcterms:created xsi:type="dcterms:W3CDTF">2022-01-25T18:35:49Z</dcterms:created>
  <dcterms:modified xsi:type="dcterms:W3CDTF">2022-01-25T19:15:30Z</dcterms:modified>
</cp:coreProperties>
</file>