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68" r:id="rId4"/>
    <p:sldId id="26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42" autoAdjust="0"/>
    <p:restoredTop sz="94660"/>
  </p:normalViewPr>
  <p:slideViewPr>
    <p:cSldViewPr>
      <p:cViewPr varScale="1">
        <p:scale>
          <a:sx n="71" d="100"/>
          <a:sy n="71" d="100"/>
        </p:scale>
        <p:origin x="4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971600" y="1815207"/>
            <a:ext cx="7200800" cy="1737484"/>
            <a:chOff x="1115616" y="2146448"/>
            <a:chExt cx="7165477" cy="226858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13261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Новогодние окна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030178" y="3932804"/>
              <a:ext cx="4928703" cy="482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ГБОУ </a:t>
              </a:r>
              <a:r>
                <a:rPr lang="ru-RU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ООШ д. </a:t>
              </a:r>
              <a:r>
                <a:rPr lang="ru-RU" b="1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Баландаево</a:t>
              </a:r>
              <a:endPara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274638"/>
            <a:ext cx="5126236" cy="6202362"/>
          </a:xfrm>
        </p:spPr>
      </p:pic>
    </p:spTree>
    <p:extLst>
      <p:ext uri="{BB962C8B-B14F-4D97-AF65-F5344CB8AC3E}">
        <p14:creationId xmlns:p14="http://schemas.microsoft.com/office/powerpoint/2010/main" val="15262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128" y="457200"/>
            <a:ext cx="3089672" cy="343226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895600"/>
            <a:ext cx="254912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1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417639"/>
            <a:ext cx="3048000" cy="345916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971800"/>
            <a:ext cx="2514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9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4F81B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7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Monotype Corsiva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Завуч</cp:lastModifiedBy>
  <cp:revision>39</cp:revision>
  <dcterms:created xsi:type="dcterms:W3CDTF">2014-07-06T18:18:01Z</dcterms:created>
  <dcterms:modified xsi:type="dcterms:W3CDTF">2022-01-03T15:44:14Z</dcterms:modified>
</cp:coreProperties>
</file>