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9" r:id="rId3"/>
    <p:sldId id="260" r:id="rId4"/>
    <p:sldId id="262" r:id="rId5"/>
    <p:sldId id="264" r:id="rId6"/>
    <p:sldId id="265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33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0870C-22C0-40FE-86B4-D18032849F15}" type="datetimeFigureOut">
              <a:rPr lang="ru-RU"/>
              <a:pPr>
                <a:defRPr/>
              </a:pPr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6D221-5540-4043-8091-D17E0757B8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404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C2B77-2E31-4158-8CBA-0BD854188A36}" type="datetimeFigureOut">
              <a:rPr lang="ru-RU"/>
              <a:pPr>
                <a:defRPr/>
              </a:pPr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0C6FF-5615-428B-96BD-71D367096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51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C4051-BA8D-432E-A294-3E6B4A47722D}" type="datetimeFigureOut">
              <a:rPr lang="ru-RU"/>
              <a:pPr>
                <a:defRPr/>
              </a:pPr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89274-C598-4063-8CE0-731E96755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00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3B398-F474-4757-B459-A7F791FD138B}" type="datetimeFigureOut">
              <a:rPr lang="ru-RU"/>
              <a:pPr>
                <a:defRPr/>
              </a:pPr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2CD82-F6A7-4F4E-B764-915E21301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62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96AC4-0784-4A0A-A019-83316650140B}" type="datetimeFigureOut">
              <a:rPr lang="ru-RU"/>
              <a:pPr>
                <a:defRPr/>
              </a:pPr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79115-5BA6-47C0-BC6B-861758709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126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79066-A8DE-422A-9D4E-76F9C2246F55}" type="datetimeFigureOut">
              <a:rPr lang="ru-RU"/>
              <a:pPr>
                <a:defRPr/>
              </a:pPr>
              <a:t>11.03.2025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5B5FC-3A70-4054-AAB7-DDEAE8F51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322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70A29-43C6-4A14-857B-3096542C533D}" type="datetimeFigureOut">
              <a:rPr lang="ru-RU"/>
              <a:pPr>
                <a:defRPr/>
              </a:pPr>
              <a:t>11.03.2025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E1553-1E24-40EB-8468-8EC3BCE17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69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3E5B0-1797-4559-9E94-83EC33E4525E}" type="datetimeFigureOut">
              <a:rPr lang="ru-RU"/>
              <a:pPr>
                <a:defRPr/>
              </a:pPr>
              <a:t>11.03.2025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10EAF-3140-4E91-B795-307D4E962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01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C2107-C57A-46F7-9101-008EF4A9E747}" type="datetimeFigureOut">
              <a:rPr lang="ru-RU"/>
              <a:pPr>
                <a:defRPr/>
              </a:pPr>
              <a:t>11.03.2025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14521-3BB3-4634-A6B8-C8B42B213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86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15E7E-E70C-40FB-BCCB-5CAB21FE73F3}" type="datetimeFigureOut">
              <a:rPr lang="ru-RU"/>
              <a:pPr>
                <a:defRPr/>
              </a:pPr>
              <a:t>11.03.2025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7DA49-F97A-4244-9D41-B850F9ABC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84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18E27-517C-4AE7-B223-DBE70760F3B6}" type="datetimeFigureOut">
              <a:rPr lang="ru-RU"/>
              <a:pPr>
                <a:defRPr/>
              </a:pPr>
              <a:t>11.03.2025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74FC5-36C1-43EE-86F0-1430A4671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58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E0E534-7264-4395-AD6D-DBC647665EB2}" type="datetimeFigureOut">
              <a:rPr lang="ru-RU"/>
              <a:pPr>
                <a:defRPr/>
              </a:pPr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CFB5B3-4D39-4AF3-9E7C-9ED58D64F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92888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556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05013" y="981075"/>
            <a:ext cx="7138987" cy="43656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Игорь Васильевич</a:t>
            </a:r>
            <a:endParaRPr lang="ru-RU" dirty="0"/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id="{E036A047-BE66-3C51-A6F4-E8450947EA6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988840"/>
            <a:ext cx="4176712" cy="47529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712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764704"/>
            <a:ext cx="6995120" cy="78296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Игорь Васильевич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988840"/>
            <a:ext cx="748883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indent="18000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Игорь родился 1 января 1972 года в деревне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Лагерька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Черемшанского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района.</a:t>
            </a:r>
          </a:p>
          <a:p>
            <a:pPr indent="18000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Учился в местной школе. После смерти отца многодетная семья переехала на родину матери в с. Туарма.</a:t>
            </a:r>
          </a:p>
          <a:p>
            <a:pPr indent="18000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1989 году окончил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Туарминскую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среднюю школу.</a:t>
            </a:r>
          </a:p>
          <a:p>
            <a:pPr indent="18000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Службу в армии проходил в Западной Германии в 1991-1992 году.</a:t>
            </a:r>
          </a:p>
          <a:p>
            <a:pPr indent="18000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службы работал в колхозе «Заветы Ильича».</a:t>
            </a:r>
          </a:p>
          <a:p>
            <a:pPr indent="18000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уехал в город Самара, где начал работать на металлургическом заводе. С женой воспитали двоих детей. </a:t>
            </a:r>
          </a:p>
          <a:p>
            <a:pPr indent="18000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подписания первого контракта СВО работал в полиции.</a:t>
            </a:r>
          </a:p>
          <a:p>
            <a:pPr indent="18000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контракт через казачьи войска подписал 8 апреля 2024 года.</a:t>
            </a:r>
          </a:p>
          <a:p>
            <a:pPr indent="18000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июля 2024 года погиб при выполнении боевой задачи на территории Украины.</a:t>
            </a:r>
          </a:p>
          <a:p>
            <a:pPr indent="18000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воинскими почестями Игорь Васильевич похоронен 28 июля 2024 года в с.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Туарма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0112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052736"/>
            <a:ext cx="6480720" cy="43691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Данилов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 Николаевич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2420888"/>
            <a:ext cx="3894584" cy="396044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 вырос в многодетной семье, где с детства прививали трудолюбие, ответственность за свои поступки, умение постоять за себя. Таким он вырос – мужественным, отважным, сильным. Учился, работал. И в трудный для страны час встал на защиту Отчизны и погиб. Награждён Орденом Мужества. Посмертно.</a:t>
            </a:r>
          </a:p>
          <a:p>
            <a:endParaRPr lang="ru-RU" sz="2000" dirty="0"/>
          </a:p>
        </p:txBody>
      </p:sp>
      <p:pic>
        <p:nvPicPr>
          <p:cNvPr id="7" name="Объект 5">
            <a:extLst>
              <a:ext uri="{FF2B5EF4-FFF2-40B4-BE49-F238E27FC236}">
                <a16:creationId xmlns:a16="http://schemas.microsoft.com/office/drawing/2014/main" id="{1874C6B3-2C92-BCD3-B8CE-5D80945B8E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2856"/>
            <a:ext cx="3528392" cy="41044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6589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E6A3C6-3CD7-09B0-79FD-AA15F6933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04664"/>
            <a:ext cx="7920880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7306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1760" y="1124743"/>
            <a:ext cx="5760640" cy="1224137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ЗЕМНОЙ ПОКЛОН СЕГОДНЯ МАТЕРЯМ,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СЫНОВЕЙ ДОСТОЙНО ВОСПИТАЛИ!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B7DE7AA-11D3-DE95-91AC-7DCBBF2A242E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421627"/>
            <a:ext cx="7776864" cy="4031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0659787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Шаблон5</Template>
  <TotalTime>47</TotalTime>
  <Words>206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Шаблон5</vt:lpstr>
      <vt:lpstr>Презентация PowerPoint</vt:lpstr>
      <vt:lpstr>Павлов    Игорь Васильевич</vt:lpstr>
      <vt:lpstr>Павлов        Игорь Васильевич</vt:lpstr>
      <vt:lpstr>Данилов  Константин Николаевич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ADMIN</cp:lastModifiedBy>
  <cp:revision>8</cp:revision>
  <dcterms:created xsi:type="dcterms:W3CDTF">2024-12-06T17:47:48Z</dcterms:created>
  <dcterms:modified xsi:type="dcterms:W3CDTF">2025-03-11T09:25:57Z</dcterms:modified>
</cp:coreProperties>
</file>