
<file path=[Content_Types].xml><?xml version="1.0" encoding="utf-8"?>
<Types xmlns="http://schemas.openxmlformats.org/package/2006/content-types">
  <Default ContentType="image/jpeg" Extension="jpeg"/>
  <Default ContentType="application/xml" Extension="xml"/>
  <Default ContentType="application/vnd.openxmlformats-package.relationships+xml" Extension="rels"/>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Types>
</file>

<file path=_rels/.rels><?xml version="1.0" encoding="UTF-8" standalone="no" ?>
<Relationships xmlns="http://schemas.openxmlformats.org/package/2006/relationships">
  <Relationship Id="rId1" Target="ppt/presentation.xml" Type="http://schemas.openxmlformats.org/officeDocument/2006/relationships/officeDocument"/>
  <Relationship Id="rId2" Target="docProps/app.xml" Type="http://schemas.openxmlformats.org/officeDocument/2006/relationships/extended-properties"/>
  <Relationship Id="rId3" Target="docProps/core.xml" Type="http://schemas.openxmlformats.org/package/2006/relationships/metadata/core-properties"/>
</Relationships>

</file>

<file path=ppt/presentation.xml><?xml version="1.0" encoding="utf-8"?>
<p:presentation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p:notesSz cx="6858000" cy="9144000"/>
</p:presentation>
</file>

<file path=ppt/tableStyles.xml><?xml version="1.0" encoding="utf-8"?>
<a:tblStyleLs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def="{5C22544A-7EE6-4342-B048-85BDC9FD1C3A}"/>
</file>

<file path=ppt/_rels/presentation.xml.rels><?xml version="1.0" encoding="UTF-8" standalone="no" ?>
<Relationships xmlns="http://schemas.openxmlformats.org/package/2006/relationships">
  <Relationship Id="rId35" Target="slides/slide33.xml" Type="http://schemas.openxmlformats.org/officeDocument/2006/relationships/slide"/>
  <Relationship Id="rId15" Target="slides/slide13.xml" Type="http://schemas.openxmlformats.org/officeDocument/2006/relationships/slide"/>
  <Relationship Id="rId36" Target="tableStyles.xml" Type="http://schemas.openxmlformats.org/officeDocument/2006/relationships/tableStyles"/>
  <Relationship Id="rId34" Target="slides/slide32.xml" Type="http://schemas.openxmlformats.org/officeDocument/2006/relationships/slide"/>
  <Relationship Id="rId30" Target="slides/slide28.xml" Type="http://schemas.openxmlformats.org/officeDocument/2006/relationships/slide"/>
  <Relationship Id="rId27" Target="slides/slide25.xml" Type="http://schemas.openxmlformats.org/officeDocument/2006/relationships/slide"/>
  <Relationship Id="rId3" Target="slides/slide1.xml" Type="http://schemas.openxmlformats.org/officeDocument/2006/relationships/slide"/>
  <Relationship Id="rId29" Target="slides/slide27.xml" Type="http://schemas.openxmlformats.org/officeDocument/2006/relationships/slide"/>
  <Relationship Id="rId5" Target="slides/slide3.xml" Type="http://schemas.openxmlformats.org/officeDocument/2006/relationships/slide"/>
  <Relationship Id="rId12" Target="slides/slide10.xml" Type="http://schemas.openxmlformats.org/officeDocument/2006/relationships/slide"/>
  <Relationship Id="rId31" Target="slides/slide29.xml" Type="http://schemas.openxmlformats.org/officeDocument/2006/relationships/slide"/>
  <Relationship Id="rId13" Target="slides/slide11.xml" Type="http://schemas.openxmlformats.org/officeDocument/2006/relationships/slide"/>
  <Relationship Id="rId6" Target="slides/slide4.xml" Type="http://schemas.openxmlformats.org/officeDocument/2006/relationships/slide"/>
  <Relationship Id="rId4" Target="slides/slide2.xml" Type="http://schemas.openxmlformats.org/officeDocument/2006/relationships/slide"/>
  <Relationship Id="rId23" Target="slides/slide21.xml" Type="http://schemas.openxmlformats.org/officeDocument/2006/relationships/slide"/>
  <Relationship Id="rId21" Target="slides/slide19.xml" Type="http://schemas.openxmlformats.org/officeDocument/2006/relationships/slide"/>
  <Relationship Id="rId22" Target="slides/slide20.xml" Type="http://schemas.openxmlformats.org/officeDocument/2006/relationships/slide"/>
  <Relationship Id="rId28" Target="slides/slide26.xml" Type="http://schemas.openxmlformats.org/officeDocument/2006/relationships/slide"/>
  <Relationship Id="rId8" Target="slides/slide6.xml" Type="http://schemas.openxmlformats.org/officeDocument/2006/relationships/slide"/>
  <Relationship Id="rId32" Target="slides/slide30.xml" Type="http://schemas.openxmlformats.org/officeDocument/2006/relationships/slide"/>
  <Relationship Id="rId9" Target="slides/slide7.xml" Type="http://schemas.openxmlformats.org/officeDocument/2006/relationships/slide"/>
  <Relationship Id="rId20" Target="slides/slide18.xml" Type="http://schemas.openxmlformats.org/officeDocument/2006/relationships/slide"/>
  <Relationship Id="rId19" Target="slides/slide17.xml" Type="http://schemas.openxmlformats.org/officeDocument/2006/relationships/slide"/>
  <Relationship Id="rId11" Target="slides/slide9.xml" Type="http://schemas.openxmlformats.org/officeDocument/2006/relationships/slide"/>
  <Relationship Id="rId14" Target="slides/slide12.xml" Type="http://schemas.openxmlformats.org/officeDocument/2006/relationships/slide"/>
  <Relationship Id="rId16" Target="slides/slide14.xml" Type="http://schemas.openxmlformats.org/officeDocument/2006/relationships/slide"/>
  <Relationship Id="rId10" Target="slides/slide8.xml" Type="http://schemas.openxmlformats.org/officeDocument/2006/relationships/slide"/>
  <Relationship Id="rId7" Target="slides/slide5.xml" Type="http://schemas.openxmlformats.org/officeDocument/2006/relationships/slide"/>
  <Relationship Id="rId33" Target="slides/slide31.xml" Type="http://schemas.openxmlformats.org/officeDocument/2006/relationships/slide"/>
  <Relationship Id="rId25" Target="slides/slide23.xml" Type="http://schemas.openxmlformats.org/officeDocument/2006/relationships/slide"/>
  <Relationship Id="rId17" Target="slides/slide15.xml" Type="http://schemas.openxmlformats.org/officeDocument/2006/relationships/slide"/>
  <Relationship Id="rId26" Target="slides/slide24.xml" Type="http://schemas.openxmlformats.org/officeDocument/2006/relationships/slide"/>
  <Relationship Id="rId1" Target="theme/theme1.xml" Type="http://schemas.openxmlformats.org/officeDocument/2006/relationships/theme"/>
  <Relationship Id="rId2" Target="slideMasters/slideMaster1.xml" Type="http://schemas.openxmlformats.org/officeDocument/2006/relationships/slideMaster"/>
  <Relationship Id="rId18" Target="slides/slide16.xml" Type="http://schemas.openxmlformats.org/officeDocument/2006/relationships/slide"/>
  <Relationship Id="rId24" Target="slides/slide22.xml" Type="http://schemas.openxmlformats.org/officeDocument/2006/relationships/slide"/>
</Relationships>

</file>

<file path=ppt/slideLayouts/_rels/slideLayout1.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false" type="title">
  <p:cSld name="Title">
    <p:bg>
      <p:bgRef idx="1003">
        <a:schemeClr val="bg1"/>
      </p:bgRef>
    </p:bg>
    <p:spTree>
      <p:nvGrpSpPr>
        <p:cNvPr hidden="false" id="70" name="GroupShape 70"/>
        <p:cNvGrpSpPr/>
        <p:nvPr isPhoto="false"/>
      </p:nvGrpSpPr>
      <p:grpSpPr>
        <a:xfrm flipH="false" flipV="false" rot="0">
          <a:off x="0" y="0"/>
          <a:ext cx="0" cy="0"/>
          <a:chOff x="0" y="0"/>
          <a:chExt cx="0" cy="0"/>
        </a:xfrm>
      </p:grpSpPr>
      <p:sp>
        <p:nvSpPr>
          <p:cNvPr hidden="false" id="71" name="Shape 71"/>
          <p:cNvSpPr txBox="false"/>
          <p:nvPr isPhoto="false"/>
        </p:nvSpPr>
        <p:spPr>
          <a:xfrm flipH="false" flipV="false" rot="0">
            <a:off x="0" y="0"/>
            <a:ext cx="9144000" cy="6858000"/>
          </a:xfrm>
          <a:prstGeom prst="rect">
            <a:avLst/>
          </a:prstGeom>
          <a:solidFill>
            <a:srgbClr val="FFFFFF"/>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72" name="Shape 72"/>
          <p:cNvSpPr txBox="false"/>
          <p:nvPr isPhoto="false"/>
        </p:nvSpPr>
        <p:spPr>
          <a:xfrm flipH="false" flipV="false" rot="0">
            <a:off x="65313" y="69755"/>
            <a:ext cx="9013372" cy="6692201"/>
          </a:xfrm>
          <a:prstGeom prst="roundRect">
            <a:avLst>
              <a:gd fmla="val 4929" name="adj"/>
            </a:avLst>
          </a:prstGeom>
          <a:ln w="6350">
            <a:solidFill>
              <a:schemeClr val="tx1">
                <a:alpha val="100000"/>
              </a:schemeClr>
            </a:solidFill>
            <a:prstDash val="solid"/>
          </a:ln>
        </p:spPr>
        <p:style>
          <a:lnRef idx="0"/>
          <a:fillRef idx="1001">
            <a:schemeClr val="lt1"/>
          </a:fillRef>
          <a:effectRef idx="0"/>
          <a:fontRef idx="none"/>
        </p:style>
        <p:txBody>
          <a:bodyPr anchor="ctr" bIns="45720" lIns="91440" rIns="91440" tIns="45720"/>
          <a:p>
            <a:pPr algn="ctr" indent="0" marL="0"/>
            <a:endParaRPr sz="1800">
              <a:solidFill>
                <a:schemeClr val="lt1"/>
              </a:solidFill>
              <a:latin typeface="+mn-lt"/>
              <a:ea typeface="+mn-ea"/>
              <a:cs typeface="+mn-cs"/>
            </a:endParaRPr>
          </a:p>
        </p:txBody>
      </p:sp>
      <p:sp>
        <p:nvSpPr>
          <p:cNvPr hidden="false" id="73" name="Shape 73"/>
          <p:cNvSpPr txBox="true"/>
          <p:nvPr isPhoto="false">
            <p:ph idx="1" type="subTitle"/>
          </p:nvPr>
        </p:nvSpPr>
        <p:spPr>
          <a:xfrm flipH="false" flipV="false" rot="0">
            <a:off x="1295400" y="3200400"/>
            <a:ext cx="6400800" cy="1600200"/>
          </a:xfrm>
          <a:prstGeom prst="rect">
            <a:avLst/>
          </a:prstGeom>
        </p:spPr>
        <p:txBody>
          <a:bodyPr/>
          <a:lstStyle>
            <a:defPPr/>
            <a:lvl1pPr algn="ctr" indent="0" lvl="0" marL="0">
              <a:buNone/>
              <a:defRPr sz="2600">
                <a:solidFill>
                  <a:schemeClr val="tx2"/>
                </a:solidFill>
              </a:defRPr>
            </a:lvl1pPr>
            <a:lvl2pPr algn="ctr" indent="0" lvl="1" marL="457200">
              <a:buNone/>
            </a:lvl2pPr>
            <a:lvl3pPr algn="ctr" indent="0" lvl="2" marL="914400">
              <a:buNone/>
            </a:lvl3pPr>
            <a:lvl4pPr algn="ctr" indent="0" lvl="3" marL="1371600">
              <a:buNone/>
            </a:lvl4pPr>
            <a:lvl5pPr algn="ctr" indent="0" lvl="4" marL="1828800">
              <a:buNone/>
            </a:lvl5pPr>
            <a:lvl6pPr algn="ctr" indent="0" lvl="5" marL="2286000">
              <a:buNone/>
            </a:lvl6pPr>
            <a:lvl7pPr algn="ctr" indent="0" lvl="6" marL="2743200">
              <a:buNone/>
            </a:lvl7pPr>
            <a:lvl8pPr algn="ctr" indent="0" lvl="7" marL="3200400">
              <a:buNone/>
            </a:lvl8pPr>
            <a:lvl9pPr algn="ctr" indent="0" lvl="8" marL="3657600">
              <a:buNone/>
            </a:lvl9pPr>
          </a:lstStyle>
          <a:p>
            <a:r>
              <a:t>Образец подзаголовка</a:t>
            </a:r>
          </a:p>
        </p:txBody>
      </p:sp>
      <p:sp>
        <p:nvSpPr>
          <p:cNvPr hidden="false" id="74" name="Shape 74"/>
          <p:cNvSpPr txBox="true"/>
          <p:nvPr isPhoto="false">
            <p:ph idx="10" type="dt"/>
          </p:nvPr>
        </p:nvSpPr>
        <p:spPr>
          <a:prstGeom prst="rect">
            <a:avLst/>
          </a:prstGeom>
        </p:spPr>
        <p:txBody>
          <a:bodyPr/>
          <a:lstStyle>
            <a:defPPr/>
            <a:lvl1pPr lvl="0"/>
          </a:lstStyle>
          <a:p>
            <a:r>
              <a:t>27.02.2023</a:t>
            </a:r>
          </a:p>
        </p:txBody>
      </p:sp>
      <p:sp>
        <p:nvSpPr>
          <p:cNvPr hidden="false" id="75" name="Shape 75"/>
          <p:cNvSpPr txBox="true"/>
          <p:nvPr isPhoto="false">
            <p:ph idx="11" type="ftr"/>
          </p:nvPr>
        </p:nvSpPr>
        <p:spPr>
          <a:prstGeom prst="rect">
            <a:avLst/>
          </a:prstGeom>
        </p:spPr>
        <p:txBody>
          <a:bodyPr/>
          <a:lstStyle>
            <a:defPPr/>
            <a:lvl1pPr lvl="0"/>
          </a:lstStyle>
          <a:p/>
        </p:txBody>
      </p:sp>
      <p:sp>
        <p:nvSpPr>
          <p:cNvPr hidden="false" id="76" name="Shape 76"/>
          <p:cNvSpPr txBox="false"/>
          <p:nvPr isPhoto="false">
            <p:ph idx="12" type="sldNum"/>
          </p:nvPr>
        </p:nvSpPr>
        <p:spPr/>
        <p:txBody>
          <a:bodyPr bIns="0" lIns="0" rIns="0" tIns="0">
            <a:noAutofit/>
          </a:bodyPr>
          <a:lstStyle>
            <a:defPPr/>
            <a:lvl1pPr lvl="0">
              <a:defRPr sz="1400">
                <a:solidFill>
                  <a:srgbClr val="FFFFFF"/>
                </a:solidFill>
              </a:defRPr>
            </a:lvl1pPr>
          </a:lstStyle>
          <a:p>
            <a:r>
              <a:t>‹#›</a:t>
            </a:r>
          </a:p>
        </p:txBody>
      </p:sp>
      <p:sp>
        <p:nvSpPr>
          <p:cNvPr hidden="false" id="77" name="Shape 77"/>
          <p:cNvSpPr txBox="false"/>
          <p:nvPr isPhoto="false"/>
        </p:nvSpPr>
        <p:spPr>
          <a:xfrm flipH="false" flipV="false" rot="0">
            <a:off x="62931" y="1449303"/>
            <a:ext cx="9021537" cy="1527349"/>
          </a:xfrm>
          <a:prstGeom prst="rect">
            <a:avLst/>
          </a:prstGeom>
          <a:solidFill>
            <a:schemeClr val="accent1">
              <a:alpha val="100000"/>
            </a:schemeClr>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78" name="Shape 78"/>
          <p:cNvSpPr txBox="false"/>
          <p:nvPr isPhoto="false"/>
        </p:nvSpPr>
        <p:spPr>
          <a:xfrm flipH="false" flipV="false" rot="0">
            <a:off x="62931" y="1396720"/>
            <a:ext cx="9021537" cy="120580"/>
          </a:xfrm>
          <a:prstGeom prst="rect">
            <a:avLst/>
          </a:prstGeom>
          <a:solidFill>
            <a:schemeClr val="accent1">
              <a:tint val="60000"/>
            </a:schemeClr>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79" name="Shape 79"/>
          <p:cNvSpPr txBox="false"/>
          <p:nvPr isPhoto="false"/>
        </p:nvSpPr>
        <p:spPr>
          <a:xfrm flipH="false" flipV="false" rot="0">
            <a:off x="62931" y="2976649"/>
            <a:ext cx="9021537" cy="110532"/>
          </a:xfrm>
          <a:prstGeom prst="rect">
            <a:avLst/>
          </a:prstGeom>
          <a:solidFill>
            <a:schemeClr val="accent5"/>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80" name="Shape 80"/>
          <p:cNvSpPr txBox="true"/>
          <p:nvPr isPhoto="false">
            <p:ph idx="0" type="title"/>
          </p:nvPr>
        </p:nvSpPr>
        <p:spPr>
          <a:xfrm flipH="false" flipV="false" rot="0">
            <a:off x="457200" y="1505930"/>
            <a:ext cx="8229600" cy="1470025"/>
          </a:xfrm>
          <a:prstGeom prst="rect">
            <a:avLst/>
          </a:prstGeom>
        </p:spPr>
        <p:txBody>
          <a:bodyPr anchor="ctr"/>
          <a:lstStyle>
            <a:defPPr/>
            <a:lvl1pPr algn="ctr" lvl="0">
              <a:defRPr>
                <a:solidFill>
                  <a:srgbClr val="FFFFFF"/>
                </a:solidFill>
              </a:defRPr>
            </a:lvl1pPr>
          </a:lstStyle>
          <a:p>
            <a:r>
              <a:t>Образец заголовка</a:t>
            </a:r>
          </a:p>
        </p:txBody>
      </p:sp>
    </p:spTree>
  </p:cSld>
</p:sldLayout>
</file>

<file path=ppt/slideLayouts/slideLayout10.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vertTx">
  <p:cSld name="Title and Vertical Text">
    <p:spTree>
      <p:nvGrpSpPr>
        <p:cNvPr hidden="false" id="9" name="GroupShape 9"/>
        <p:cNvGrpSpPr/>
        <p:nvPr isPhoto="false"/>
      </p:nvGrpSpPr>
      <p:grpSpPr>
        <a:xfrm flipH="false" flipV="false" rot="0">
          <a:off x="0" y="0"/>
          <a:ext cx="0" cy="0"/>
          <a:chOff x="0" y="0"/>
          <a:chExt cx="0" cy="0"/>
        </a:xfrm>
      </p:grpSpPr>
      <p:sp>
        <p:nvSpPr>
          <p:cNvPr hidden="false" id="10" name="Shape 10"/>
          <p:cNvSpPr txBox="true"/>
          <p:nvPr isPhoto="false">
            <p:ph idx="0" type="title"/>
          </p:nvPr>
        </p:nvSpPr>
        <p:spPr>
          <a:prstGeom prst="rect">
            <a:avLst/>
          </a:prstGeom>
        </p:spPr>
        <p:txBody>
          <a:bodyPr/>
          <a:lstStyle>
            <a:defPPr/>
            <a:lvl1pPr lvl="0"/>
          </a:lstStyle>
          <a:p>
            <a:r>
              <a:t>Образец заголовка</a:t>
            </a:r>
          </a:p>
        </p:txBody>
      </p:sp>
      <p:sp>
        <p:nvSpPr>
          <p:cNvPr hidden="false" id="11" name="Shape 11"/>
          <p:cNvSpPr txBox="true"/>
          <p:nvPr isPhoto="false">
            <p:ph idx="1" type="body"/>
          </p:nvPr>
        </p:nvSpPr>
        <p:spPr>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12" name="Shape 12"/>
          <p:cNvSpPr txBox="true"/>
          <p:nvPr isPhoto="false">
            <p:ph idx="10" type="dt"/>
          </p:nvPr>
        </p:nvSpPr>
        <p:spPr>
          <a:prstGeom prst="rect">
            <a:avLst/>
          </a:prstGeom>
        </p:spPr>
        <p:txBody>
          <a:bodyPr/>
          <a:lstStyle>
            <a:defPPr/>
            <a:lvl1pPr lvl="0"/>
          </a:lstStyle>
          <a:p>
            <a:r>
              <a:t>27.02.2023</a:t>
            </a:r>
          </a:p>
        </p:txBody>
      </p:sp>
      <p:sp>
        <p:nvSpPr>
          <p:cNvPr hidden="false" id="13" name="Shape 13"/>
          <p:cNvSpPr txBox="true"/>
          <p:nvPr isPhoto="false">
            <p:ph idx="11" type="ftr"/>
          </p:nvPr>
        </p:nvSpPr>
        <p:spPr>
          <a:prstGeom prst="rect">
            <a:avLst/>
          </a:prstGeom>
        </p:spPr>
        <p:txBody>
          <a:bodyPr/>
          <a:lstStyle>
            <a:defPPr/>
            <a:lvl1pPr lvl="0"/>
          </a:lstStyle>
          <a:p/>
        </p:txBody>
      </p:sp>
      <p:sp>
        <p:nvSpPr>
          <p:cNvPr hidden="false" id="14" name="Shape 14"/>
          <p:cNvSpPr txBox="false"/>
          <p:nvPr isPhoto="false">
            <p:ph idx="12" type="sldNum"/>
          </p:nvPr>
        </p:nvSpPr>
        <p:spPr/>
        <p:txBody>
          <a:bodyPr/>
          <a:lstStyle>
            <a:defPPr/>
            <a:lvl1pPr lvl="0"/>
          </a:lstStyle>
          <a:p>
            <a:r>
              <a:t>‹#›</a:t>
            </a:r>
          </a:p>
        </p:txBody>
      </p:sp>
    </p:spTree>
  </p:cSld>
</p:sldLayout>
</file>

<file path=ppt/slideLayouts/slideLayout11.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vertTitleAndTx">
  <p:cSld name="Vertical Title and Text">
    <p:spTree>
      <p:nvGrpSpPr>
        <p:cNvPr hidden="false" id="87" name="GroupShape 87"/>
        <p:cNvGrpSpPr/>
        <p:nvPr isPhoto="false"/>
      </p:nvGrpSpPr>
      <p:grpSpPr>
        <a:xfrm flipH="false" flipV="false" rot="0">
          <a:off x="0" y="0"/>
          <a:ext cx="0" cy="0"/>
          <a:chOff x="0" y="0"/>
          <a:chExt cx="0" cy="0"/>
        </a:xfrm>
      </p:grpSpPr>
      <p:sp>
        <p:nvSpPr>
          <p:cNvPr hidden="false" id="88" name="Shape 88"/>
          <p:cNvSpPr txBox="true"/>
          <p:nvPr isPhoto="false">
            <p:ph idx="0" type="title"/>
          </p:nvPr>
        </p:nvSpPr>
        <p:spPr>
          <a:xfrm flipH="false" flipV="false" rot="0">
            <a:off x="6629400" y="274641"/>
            <a:ext cx="2011680" cy="5851525"/>
          </a:xfrm>
          <a:prstGeom prst="rect">
            <a:avLst/>
          </a:prstGeom>
        </p:spPr>
        <p:txBody>
          <a:bodyPr vert="eaVert"/>
          <a:lstStyle>
            <a:defPPr/>
            <a:lvl1pPr lvl="0"/>
          </a:lstStyle>
          <a:p>
            <a:r>
              <a:t>Образец заголовка</a:t>
            </a:r>
          </a:p>
        </p:txBody>
      </p:sp>
      <p:sp>
        <p:nvSpPr>
          <p:cNvPr hidden="false" id="89" name="Shape 89"/>
          <p:cNvSpPr txBox="true"/>
          <p:nvPr isPhoto="false">
            <p:ph idx="1" type="body"/>
          </p:nvPr>
        </p:nvSpPr>
        <p:spPr>
          <a:xfrm flipH="false" flipV="false" rot="0">
            <a:off x="914400" y="274640"/>
            <a:ext cx="5562600" cy="5851525"/>
          </a:xfrm>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90" name="Shape 90"/>
          <p:cNvSpPr txBox="true"/>
          <p:nvPr isPhoto="false">
            <p:ph idx="10" type="dt"/>
          </p:nvPr>
        </p:nvSpPr>
        <p:spPr>
          <a:prstGeom prst="rect">
            <a:avLst/>
          </a:prstGeom>
        </p:spPr>
        <p:txBody>
          <a:bodyPr/>
          <a:lstStyle>
            <a:defPPr/>
            <a:lvl1pPr lvl="0"/>
          </a:lstStyle>
          <a:p>
            <a:r>
              <a:t>27.02.2023</a:t>
            </a:r>
          </a:p>
        </p:txBody>
      </p:sp>
      <p:sp>
        <p:nvSpPr>
          <p:cNvPr hidden="false" id="91" name="Shape 91"/>
          <p:cNvSpPr txBox="true"/>
          <p:nvPr isPhoto="false">
            <p:ph idx="11" type="ftr"/>
          </p:nvPr>
        </p:nvSpPr>
        <p:spPr>
          <a:prstGeom prst="rect">
            <a:avLst/>
          </a:prstGeom>
        </p:spPr>
        <p:txBody>
          <a:bodyPr/>
          <a:lstStyle>
            <a:defPPr/>
            <a:lvl1pPr lvl="0"/>
          </a:lstStyle>
          <a:p/>
        </p:txBody>
      </p:sp>
      <p:sp>
        <p:nvSpPr>
          <p:cNvPr hidden="false" id="92" name="Shape 92"/>
          <p:cNvSpPr txBox="false"/>
          <p:nvPr isPhoto="false">
            <p:ph idx="12" type="sldNum"/>
          </p:nvPr>
        </p:nvSpPr>
        <p:spPr/>
        <p:txBody>
          <a:bodyPr/>
          <a:lstStyle>
            <a:defPPr/>
            <a:lvl1pPr lvl="0"/>
          </a:lstStyle>
          <a:p>
            <a:r>
              <a:t>‹#›</a:t>
            </a:r>
          </a:p>
        </p:txBody>
      </p:sp>
    </p:spTree>
  </p:cSld>
</p:sldLayout>
</file>

<file path=ppt/slideLayouts/slideLayout2.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obj">
  <p:cSld name="Title and Content">
    <p:spTree>
      <p:nvGrpSpPr>
        <p:cNvPr hidden="false" id="81" name="GroupShape 81"/>
        <p:cNvGrpSpPr/>
        <p:nvPr isPhoto="false"/>
      </p:nvGrpSpPr>
      <p:grpSpPr>
        <a:xfrm flipH="false" flipV="false" rot="0">
          <a:off x="0" y="0"/>
          <a:ext cx="0" cy="0"/>
          <a:chOff x="0" y="0"/>
          <a:chExt cx="0" cy="0"/>
        </a:xfrm>
      </p:grpSpPr>
      <p:sp>
        <p:nvSpPr>
          <p:cNvPr hidden="false" id="82" name="Shape 82"/>
          <p:cNvSpPr txBox="true"/>
          <p:nvPr isPhoto="false">
            <p:ph idx="0" type="title"/>
          </p:nvPr>
        </p:nvSpPr>
        <p:spPr>
          <a:prstGeom prst="rect">
            <a:avLst/>
          </a:prstGeom>
        </p:spPr>
        <p:txBody>
          <a:bodyPr/>
          <a:lstStyle>
            <a:defPPr/>
            <a:lvl1pPr lvl="0"/>
          </a:lstStyle>
          <a:p>
            <a:r>
              <a:t>Образец заголовка</a:t>
            </a:r>
          </a:p>
        </p:txBody>
      </p:sp>
      <p:sp>
        <p:nvSpPr>
          <p:cNvPr hidden="false" id="83" name="Shape 83"/>
          <p:cNvSpPr txBox="true"/>
          <p:nvPr isPhoto="false">
            <p:ph idx="10" type="dt"/>
          </p:nvPr>
        </p:nvSpPr>
        <p:spPr>
          <a:prstGeom prst="rect">
            <a:avLst/>
          </a:prstGeom>
        </p:spPr>
        <p:txBody>
          <a:bodyPr/>
          <a:lstStyle>
            <a:defPPr/>
            <a:lvl1pPr lvl="0"/>
          </a:lstStyle>
          <a:p>
            <a:r>
              <a:t>27.02.2023</a:t>
            </a:r>
          </a:p>
        </p:txBody>
      </p:sp>
      <p:sp>
        <p:nvSpPr>
          <p:cNvPr hidden="false" id="84" name="Shape 84"/>
          <p:cNvSpPr txBox="true"/>
          <p:nvPr isPhoto="false">
            <p:ph idx="11" type="ftr"/>
          </p:nvPr>
        </p:nvSpPr>
        <p:spPr>
          <a:prstGeom prst="rect">
            <a:avLst/>
          </a:prstGeom>
        </p:spPr>
        <p:txBody>
          <a:bodyPr/>
          <a:lstStyle>
            <a:defPPr/>
            <a:lvl1pPr lvl="0"/>
          </a:lstStyle>
          <a:p/>
        </p:txBody>
      </p:sp>
      <p:sp>
        <p:nvSpPr>
          <p:cNvPr hidden="false" id="85" name="Shape 85"/>
          <p:cNvSpPr txBox="false"/>
          <p:nvPr isPhoto="false">
            <p:ph idx="12" type="sldNum"/>
          </p:nvPr>
        </p:nvSpPr>
        <p:spPr/>
        <p:txBody>
          <a:bodyPr/>
          <a:lstStyle>
            <a:defPPr/>
            <a:lvl1pPr lvl="0"/>
          </a:lstStyle>
          <a:p>
            <a:r>
              <a:t>‹#›</a:t>
            </a:r>
          </a:p>
        </p:txBody>
      </p:sp>
      <p:sp>
        <p:nvSpPr>
          <p:cNvPr hidden="false" id="86" name="Shape 86"/>
          <p:cNvSpPr txBox="true"/>
          <p:nvPr isPhoto="false">
            <p:ph idx="1" type="body"/>
          </p:nvPr>
        </p:nvSpPr>
        <p:spPr>
          <a:xfrm flipH="false" flipV="false" rot="0">
            <a:off x="914400" y="1447800"/>
            <a:ext cx="7772400" cy="4572000"/>
          </a:xfrm>
          <a:prstGeom prst="rect">
            <a:avLst/>
          </a:prstGeom>
        </p:spPr>
        <p:txBody>
          <a:bodyPr vert="horz"/>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sldLayout>
</file>

<file path=ppt/slideLayouts/slideLayout3.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false" type="secHead">
  <p:cSld name="Title and Subtitle">
    <p:bg>
      <p:bgRef idx="1003">
        <a:schemeClr val="bg1"/>
      </p:bgRef>
    </p:bg>
    <p:spTree>
      <p:nvGrpSpPr>
        <p:cNvPr hidden="false" id="41" name="GroupShape 41"/>
        <p:cNvGrpSpPr/>
        <p:nvPr isPhoto="false"/>
      </p:nvGrpSpPr>
      <p:grpSpPr>
        <a:xfrm flipH="false" flipV="false" rot="0">
          <a:off x="0" y="0"/>
          <a:ext cx="0" cy="0"/>
          <a:chOff x="0" y="0"/>
          <a:chExt cx="0" cy="0"/>
        </a:xfrm>
      </p:grpSpPr>
      <p:sp>
        <p:nvSpPr>
          <p:cNvPr hidden="false" id="42" name="Shape 42"/>
          <p:cNvSpPr txBox="false"/>
          <p:nvPr isPhoto="false"/>
        </p:nvSpPr>
        <p:spPr>
          <a:xfrm flipH="false" flipV="false" rot="0">
            <a:off x="0" y="0"/>
            <a:ext cx="9144000" cy="6858000"/>
          </a:xfrm>
          <a:prstGeom prst="rect">
            <a:avLst/>
          </a:prstGeom>
          <a:solidFill>
            <a:srgbClr val="FFFFFF"/>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43" name="Shape 43"/>
          <p:cNvSpPr txBox="false"/>
          <p:nvPr isPhoto="false"/>
        </p:nvSpPr>
        <p:spPr>
          <a:xfrm flipH="false" flipV="false" rot="0">
            <a:off x="65313" y="69755"/>
            <a:ext cx="9013372" cy="6692201"/>
          </a:xfrm>
          <a:prstGeom prst="roundRect">
            <a:avLst>
              <a:gd fmla="val 4929" name="adj"/>
            </a:avLst>
          </a:prstGeom>
          <a:ln w="6350">
            <a:solidFill>
              <a:schemeClr val="tx1">
                <a:alpha val="100000"/>
              </a:schemeClr>
            </a:solidFill>
            <a:prstDash val="solid"/>
          </a:ln>
        </p:spPr>
        <p:style>
          <a:lnRef idx="0"/>
          <a:fillRef idx="1003">
            <a:schemeClr val="lt1"/>
          </a:fillRef>
          <a:effectRef idx="0"/>
          <a:fontRef idx="none"/>
        </p:style>
        <p:txBody>
          <a:bodyPr anchor="ctr" bIns="45720" lIns="91440" rIns="91440" tIns="45720"/>
          <a:p>
            <a:pPr algn="ctr" indent="0" marL="0"/>
            <a:endParaRPr sz="1800">
              <a:solidFill>
                <a:schemeClr val="lt1"/>
              </a:solidFill>
              <a:latin typeface="+mn-lt"/>
              <a:ea typeface="+mn-ea"/>
              <a:cs typeface="+mn-cs"/>
            </a:endParaRPr>
          </a:p>
        </p:txBody>
      </p:sp>
      <p:sp>
        <p:nvSpPr>
          <p:cNvPr hidden="false" id="44" name="Shape 44"/>
          <p:cNvSpPr txBox="true"/>
          <p:nvPr isPhoto="false">
            <p:ph idx="0" type="title"/>
          </p:nvPr>
        </p:nvSpPr>
        <p:spPr>
          <a:xfrm flipH="false" flipV="false" rot="0">
            <a:off x="722313" y="952500"/>
            <a:ext cx="7772400" cy="1362075"/>
          </a:xfrm>
          <a:prstGeom prst="rect">
            <a:avLst/>
          </a:prstGeom>
        </p:spPr>
        <p:txBody>
          <a:bodyPr anchor="b"/>
          <a:lstStyle>
            <a:defPPr/>
            <a:lvl1pPr algn="l" lvl="0">
              <a:buNone/>
              <a:defRPr b="false" cap="none" sz="4000"/>
            </a:lvl1pPr>
          </a:lstStyle>
          <a:p>
            <a:r>
              <a:t>Образец заголовка</a:t>
            </a:r>
          </a:p>
        </p:txBody>
      </p:sp>
      <p:sp>
        <p:nvSpPr>
          <p:cNvPr hidden="false" id="45" name="Shape 45"/>
          <p:cNvSpPr txBox="true"/>
          <p:nvPr isPhoto="false">
            <p:ph idx="1" type="body"/>
          </p:nvPr>
        </p:nvSpPr>
        <p:spPr>
          <a:xfrm flipH="false" flipV="false" rot="0">
            <a:off x="722313" y="2547938"/>
            <a:ext cx="7772400" cy="1338261"/>
          </a:xfrm>
          <a:prstGeom prst="rect">
            <a:avLst/>
          </a:prstGeom>
        </p:spPr>
        <p:txBody>
          <a:bodyPr anchor="t"/>
          <a:lstStyle>
            <a:defPPr/>
            <a:lvl1pPr indent="0" lvl="0" marL="0">
              <a:buNone/>
              <a:defRPr sz="2400">
                <a:solidFill>
                  <a:schemeClr val="tx1">
                    <a:tint val="75000"/>
                  </a:schemeClr>
                </a:solidFill>
              </a:defRPr>
            </a:lvl1pPr>
            <a:lvl2pPr lvl="1">
              <a:buNone/>
              <a:defRPr sz="1800">
                <a:solidFill>
                  <a:schemeClr val="tx1">
                    <a:tint val="75000"/>
                  </a:schemeClr>
                </a:solidFill>
              </a:defRPr>
            </a:lvl2pPr>
            <a:lvl3pPr lvl="2">
              <a:buNone/>
              <a:defRPr sz="1600">
                <a:solidFill>
                  <a:schemeClr val="tx1">
                    <a:tint val="75000"/>
                  </a:schemeClr>
                </a:solidFill>
              </a:defRPr>
            </a:lvl3pPr>
            <a:lvl4pPr lvl="3">
              <a:buNone/>
              <a:defRPr sz="1400">
                <a:solidFill>
                  <a:schemeClr val="tx1">
                    <a:tint val="75000"/>
                  </a:schemeClr>
                </a:solidFill>
              </a:defRPr>
            </a:lvl4pPr>
            <a:lvl5pPr lvl="4">
              <a:buNone/>
              <a:defRPr sz="1400">
                <a:solidFill>
                  <a:schemeClr val="tx1">
                    <a:tint val="75000"/>
                  </a:schemeClr>
                </a:solidFill>
              </a:defRPr>
            </a:lvl5pPr>
          </a:lstStyle>
          <a:p>
            <a:pPr lvl="0"/>
            <a:r>
              <a:t>Образец текста</a:t>
            </a:r>
          </a:p>
        </p:txBody>
      </p:sp>
      <p:sp>
        <p:nvSpPr>
          <p:cNvPr hidden="false" id="46" name="Shape 46"/>
          <p:cNvSpPr txBox="true"/>
          <p:nvPr isPhoto="false">
            <p:ph idx="10" type="dt"/>
          </p:nvPr>
        </p:nvSpPr>
        <p:spPr>
          <a:prstGeom prst="rect">
            <a:avLst/>
          </a:prstGeom>
        </p:spPr>
        <p:txBody>
          <a:bodyPr/>
          <a:lstStyle>
            <a:defPPr/>
            <a:lvl1pPr lvl="0"/>
          </a:lstStyle>
          <a:p>
            <a:r>
              <a:t>27.02.2023</a:t>
            </a:r>
          </a:p>
        </p:txBody>
      </p:sp>
      <p:sp>
        <p:nvSpPr>
          <p:cNvPr hidden="false" id="47" name="Shape 47"/>
          <p:cNvSpPr txBox="true"/>
          <p:nvPr isPhoto="false">
            <p:ph idx="11" type="ftr"/>
          </p:nvPr>
        </p:nvSpPr>
        <p:spPr>
          <a:xfrm flipH="false" flipV="false" rot="0">
            <a:off x="800100" y="6172200"/>
            <a:ext cx="4000500" cy="457200"/>
          </a:xfrm>
          <a:prstGeom prst="rect">
            <a:avLst/>
          </a:prstGeom>
        </p:spPr>
        <p:txBody>
          <a:bodyPr/>
          <a:lstStyle>
            <a:defPPr/>
            <a:lvl1pPr lvl="0"/>
          </a:lstStyle>
          <a:p/>
        </p:txBody>
      </p:sp>
      <p:sp>
        <p:nvSpPr>
          <p:cNvPr hidden="false" id="48" name="Shape 48"/>
          <p:cNvSpPr txBox="false"/>
          <p:nvPr isPhoto="false"/>
        </p:nvSpPr>
        <p:spPr>
          <a:xfrm flipH="false" flipV="true" rot="0">
            <a:off x="69412" y="2376830"/>
            <a:ext cx="9013515" cy="91439"/>
          </a:xfrm>
          <a:prstGeom prst="rect">
            <a:avLst/>
          </a:prstGeom>
          <a:solidFill>
            <a:schemeClr val="accent1">
              <a:alpha val="100000"/>
            </a:schemeClr>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49" name="Shape 49"/>
          <p:cNvSpPr txBox="false"/>
          <p:nvPr isPhoto="false"/>
        </p:nvSpPr>
        <p:spPr>
          <a:xfrm flipH="false" flipV="false" rot="0">
            <a:off x="69146" y="2341475"/>
            <a:ext cx="9013781" cy="45718"/>
          </a:xfrm>
          <a:prstGeom prst="rect">
            <a:avLst/>
          </a:prstGeom>
          <a:solidFill>
            <a:schemeClr val="accent1">
              <a:tint val="60000"/>
            </a:schemeClr>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50" name="Shape 50"/>
          <p:cNvSpPr txBox="false"/>
          <p:nvPr isPhoto="false"/>
        </p:nvSpPr>
        <p:spPr>
          <a:xfrm flipH="false" flipV="false" rot="0">
            <a:off x="68306" y="2468880"/>
            <a:ext cx="9014621" cy="45720"/>
          </a:xfrm>
          <a:prstGeom prst="rect">
            <a:avLst/>
          </a:prstGeom>
          <a:solidFill>
            <a:schemeClr val="accent5"/>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51" name="Shape 51"/>
          <p:cNvSpPr txBox="false"/>
          <p:nvPr isPhoto="false">
            <p:ph idx="12" type="sldNum"/>
          </p:nvPr>
        </p:nvSpPr>
        <p:spPr>
          <a:xfrm flipH="false" flipV="false" rot="0">
            <a:off x="146304" y="6208776"/>
            <a:ext cx="457200" cy="457200"/>
          </a:xfrm>
        </p:spPr>
        <p:txBody>
          <a:bodyPr/>
          <a:lstStyle>
            <a:defPPr/>
            <a:lvl1pPr lvl="0"/>
          </a:lstStyle>
          <a:p>
            <a:r>
              <a:t>‹#›</a:t>
            </a:r>
          </a:p>
        </p:txBody>
      </p:sp>
    </p:spTree>
  </p:cSld>
</p:sldLayout>
</file>

<file path=ppt/slideLayouts/slideLayout4.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titleOnly">
  <p:cSld name="Slide Title">
    <p:spTree>
      <p:nvGrpSpPr>
        <p:cNvPr hidden="false" id="32" name="GroupShape 32"/>
        <p:cNvGrpSpPr/>
        <p:nvPr isPhoto="false"/>
      </p:nvGrpSpPr>
      <p:grpSpPr>
        <a:xfrm flipH="false" flipV="false" rot="0">
          <a:off x="0" y="0"/>
          <a:ext cx="0" cy="0"/>
          <a:chOff x="0" y="0"/>
          <a:chExt cx="0" cy="0"/>
        </a:xfrm>
      </p:grpSpPr>
      <p:sp>
        <p:nvSpPr>
          <p:cNvPr hidden="false" id="33" name="Shape 33"/>
          <p:cNvSpPr txBox="true"/>
          <p:nvPr isPhoto="false">
            <p:ph idx="0" type="title"/>
          </p:nvPr>
        </p:nvSpPr>
        <p:spPr>
          <a:prstGeom prst="rect">
            <a:avLst/>
          </a:prstGeom>
        </p:spPr>
        <p:txBody>
          <a:bodyPr/>
          <a:lstStyle>
            <a:defPPr/>
            <a:lvl1pPr lvl="0"/>
          </a:lstStyle>
          <a:p>
            <a:r>
              <a:t>Образец заголовка</a:t>
            </a:r>
          </a:p>
        </p:txBody>
      </p:sp>
      <p:sp>
        <p:nvSpPr>
          <p:cNvPr hidden="false" id="34" name="Shape 34"/>
          <p:cNvSpPr txBox="true"/>
          <p:nvPr isPhoto="false">
            <p:ph idx="10" type="dt"/>
          </p:nvPr>
        </p:nvSpPr>
        <p:spPr>
          <a:prstGeom prst="rect">
            <a:avLst/>
          </a:prstGeom>
        </p:spPr>
        <p:txBody>
          <a:bodyPr/>
          <a:lstStyle>
            <a:defPPr/>
            <a:lvl1pPr lvl="0"/>
          </a:lstStyle>
          <a:p>
            <a:r>
              <a:t>27.02.2023</a:t>
            </a:r>
          </a:p>
        </p:txBody>
      </p:sp>
      <p:sp>
        <p:nvSpPr>
          <p:cNvPr hidden="false" id="35" name="Shape 35"/>
          <p:cNvSpPr txBox="true"/>
          <p:nvPr isPhoto="false">
            <p:ph idx="11" type="ftr"/>
          </p:nvPr>
        </p:nvSpPr>
        <p:spPr>
          <a:prstGeom prst="rect">
            <a:avLst/>
          </a:prstGeom>
        </p:spPr>
        <p:txBody>
          <a:bodyPr/>
          <a:lstStyle>
            <a:defPPr/>
            <a:lvl1pPr lvl="0"/>
          </a:lstStyle>
          <a:p/>
        </p:txBody>
      </p:sp>
      <p:sp>
        <p:nvSpPr>
          <p:cNvPr hidden="false" id="36" name="Shape 36"/>
          <p:cNvSpPr txBox="false"/>
          <p:nvPr isPhoto="false">
            <p:ph idx="12" type="sldNum"/>
          </p:nvPr>
        </p:nvSpPr>
        <p:spPr/>
        <p:txBody>
          <a:bodyPr/>
          <a:lstStyle>
            <a:defPPr/>
            <a:lvl1pPr lvl="0"/>
          </a:lstStyle>
          <a:p>
            <a:r>
              <a:t>‹#›</a:t>
            </a:r>
          </a:p>
        </p:txBody>
      </p:sp>
    </p:spTree>
  </p:cSld>
</p:sldLayout>
</file>

<file path=ppt/slideLayouts/slideLayout5.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twoObj">
  <p:cSld name="Title and Two Columns">
    <p:spTree>
      <p:nvGrpSpPr>
        <p:cNvPr hidden="false" id="25" name="GroupShape 25"/>
        <p:cNvGrpSpPr/>
        <p:nvPr isPhoto="false"/>
      </p:nvGrpSpPr>
      <p:grpSpPr>
        <a:xfrm flipH="false" flipV="false" rot="0">
          <a:off x="0" y="0"/>
          <a:ext cx="0" cy="0"/>
          <a:chOff x="0" y="0"/>
          <a:chExt cx="0" cy="0"/>
        </a:xfrm>
      </p:grpSpPr>
      <p:sp>
        <p:nvSpPr>
          <p:cNvPr hidden="false" id="26" name="Shape 26"/>
          <p:cNvSpPr txBox="true"/>
          <p:nvPr isPhoto="false">
            <p:ph idx="0" type="title"/>
          </p:nvPr>
        </p:nvSpPr>
        <p:spPr>
          <a:prstGeom prst="rect">
            <a:avLst/>
          </a:prstGeom>
        </p:spPr>
        <p:txBody>
          <a:bodyPr/>
          <a:lstStyle>
            <a:defPPr/>
            <a:lvl1pPr lvl="0"/>
          </a:lstStyle>
          <a:p>
            <a:r>
              <a:t>Образец заголовка</a:t>
            </a:r>
          </a:p>
        </p:txBody>
      </p:sp>
      <p:sp>
        <p:nvSpPr>
          <p:cNvPr hidden="false" id="27" name="Shape 27"/>
          <p:cNvSpPr txBox="true"/>
          <p:nvPr isPhoto="false">
            <p:ph idx="10" type="dt"/>
          </p:nvPr>
        </p:nvSpPr>
        <p:spPr>
          <a:prstGeom prst="rect">
            <a:avLst/>
          </a:prstGeom>
        </p:spPr>
        <p:txBody>
          <a:bodyPr/>
          <a:lstStyle>
            <a:defPPr/>
            <a:lvl1pPr lvl="0"/>
          </a:lstStyle>
          <a:p>
            <a:r>
              <a:t>27.02.2023</a:t>
            </a:r>
          </a:p>
        </p:txBody>
      </p:sp>
      <p:sp>
        <p:nvSpPr>
          <p:cNvPr hidden="false" id="28" name="Shape 28"/>
          <p:cNvSpPr txBox="true"/>
          <p:nvPr isPhoto="false">
            <p:ph idx="11" type="ftr"/>
          </p:nvPr>
        </p:nvSpPr>
        <p:spPr>
          <a:prstGeom prst="rect">
            <a:avLst/>
          </a:prstGeom>
        </p:spPr>
        <p:txBody>
          <a:bodyPr/>
          <a:lstStyle>
            <a:defPPr/>
            <a:lvl1pPr lvl="0"/>
          </a:lstStyle>
          <a:p/>
        </p:txBody>
      </p:sp>
      <p:sp>
        <p:nvSpPr>
          <p:cNvPr hidden="false" id="29" name="Shape 29"/>
          <p:cNvSpPr txBox="false"/>
          <p:nvPr isPhoto="false">
            <p:ph idx="12" type="sldNum"/>
          </p:nvPr>
        </p:nvSpPr>
        <p:spPr/>
        <p:txBody>
          <a:bodyPr/>
          <a:lstStyle>
            <a:defPPr/>
            <a:lvl1pPr lvl="0"/>
          </a:lstStyle>
          <a:p>
            <a:r>
              <a:t>‹#›</a:t>
            </a:r>
          </a:p>
        </p:txBody>
      </p:sp>
      <p:sp>
        <p:nvSpPr>
          <p:cNvPr hidden="false" id="30" name="Shape 30"/>
          <p:cNvSpPr txBox="true"/>
          <p:nvPr isPhoto="false">
            <p:ph idx="1" type="body"/>
          </p:nvPr>
        </p:nvSpPr>
        <p:spPr>
          <a:xfrm flipH="false" flipV="false" rot="0">
            <a:off x="914400" y="1447800"/>
            <a:ext cx="3749040" cy="4572000"/>
          </a:xfrm>
          <a:prstGeom prst="rect">
            <a:avLst/>
          </a:prstGeom>
        </p:spPr>
        <p:txBody>
          <a:bodyPr vert="horz"/>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31" name="Shape 31"/>
          <p:cNvSpPr txBox="true"/>
          <p:nvPr isPhoto="false">
            <p:ph idx="2" type="body"/>
          </p:nvPr>
        </p:nvSpPr>
        <p:spPr>
          <a:xfrm flipH="false" flipV="false" rot="0">
            <a:off x="4933950" y="1447800"/>
            <a:ext cx="3749040" cy="4572000"/>
          </a:xfrm>
          <a:prstGeom prst="rect">
            <a:avLst/>
          </a:prstGeom>
        </p:spPr>
        <p:txBody>
          <a:bodyPr vert="horz"/>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sldLayout>
</file>

<file path=ppt/slideLayouts/slideLayout6.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blank">
  <p:cSld name="Blank">
    <p:spTree>
      <p:nvGrpSpPr>
        <p:cNvPr hidden="false" id="37" name="GroupShape 37"/>
        <p:cNvGrpSpPr/>
        <p:nvPr isPhoto="false"/>
      </p:nvGrpSpPr>
      <p:grpSpPr>
        <a:xfrm flipH="false" flipV="false" rot="0">
          <a:off x="0" y="0"/>
          <a:ext cx="0" cy="0"/>
          <a:chOff x="0" y="0"/>
          <a:chExt cx="0" cy="0"/>
        </a:xfrm>
      </p:grpSpPr>
      <p:sp>
        <p:nvSpPr>
          <p:cNvPr hidden="false" id="38" name="Shape 38"/>
          <p:cNvSpPr txBox="true"/>
          <p:nvPr isPhoto="false">
            <p:ph idx="10" type="dt"/>
          </p:nvPr>
        </p:nvSpPr>
        <p:spPr>
          <a:prstGeom prst="rect">
            <a:avLst/>
          </a:prstGeom>
        </p:spPr>
        <p:txBody>
          <a:bodyPr/>
          <a:lstStyle>
            <a:defPPr/>
            <a:lvl1pPr lvl="0"/>
          </a:lstStyle>
          <a:p>
            <a:r>
              <a:t>27.02.2023</a:t>
            </a:r>
          </a:p>
        </p:txBody>
      </p:sp>
      <p:sp>
        <p:nvSpPr>
          <p:cNvPr hidden="false" id="39" name="Shape 39"/>
          <p:cNvSpPr txBox="true"/>
          <p:nvPr isPhoto="false">
            <p:ph idx="11" type="ftr"/>
          </p:nvPr>
        </p:nvSpPr>
        <p:spPr>
          <a:prstGeom prst="rect">
            <a:avLst/>
          </a:prstGeom>
        </p:spPr>
        <p:txBody>
          <a:bodyPr/>
          <a:lstStyle>
            <a:defPPr/>
            <a:lvl1pPr lvl="0"/>
          </a:lstStyle>
          <a:p/>
        </p:txBody>
      </p:sp>
      <p:sp>
        <p:nvSpPr>
          <p:cNvPr hidden="false" id="40" name="Shape 40"/>
          <p:cNvSpPr txBox="false"/>
          <p:nvPr isPhoto="false">
            <p:ph idx="12" type="sldNum"/>
          </p:nvPr>
        </p:nvSpPr>
        <p:spPr/>
        <p:txBody>
          <a:bodyPr/>
          <a:lstStyle>
            <a:defPPr/>
            <a:lvl1pPr lvl="0"/>
          </a:lstStyle>
          <a:p>
            <a:r>
              <a:t>‹#›</a:t>
            </a:r>
          </a:p>
        </p:txBody>
      </p:sp>
    </p:spTree>
  </p:cSld>
</p:sldLayout>
</file>

<file path=ppt/slideLayouts/slideLayout7.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twoTxTwoObj">
  <p:cSld name="Comparison">
    <p:spTree>
      <p:nvGrpSpPr>
        <p:cNvPr hidden="false" id="52" name="GroupShape 52"/>
        <p:cNvGrpSpPr/>
        <p:nvPr isPhoto="false"/>
      </p:nvGrpSpPr>
      <p:grpSpPr>
        <a:xfrm flipH="false" flipV="false" rot="0">
          <a:off x="0" y="0"/>
          <a:ext cx="0" cy="0"/>
          <a:chOff x="0" y="0"/>
          <a:chExt cx="0" cy="0"/>
        </a:xfrm>
      </p:grpSpPr>
      <p:sp>
        <p:nvSpPr>
          <p:cNvPr hidden="false" id="53" name="Shape 53"/>
          <p:cNvSpPr txBox="true"/>
          <p:nvPr isPhoto="false">
            <p:ph idx="0" type="title"/>
          </p:nvPr>
        </p:nvSpPr>
        <p:spPr>
          <a:xfrm flipH="false" flipV="false" rot="0">
            <a:off x="914400" y="273050"/>
            <a:ext cx="7772400" cy="1143000"/>
          </a:xfrm>
          <a:prstGeom prst="rect">
            <a:avLst/>
          </a:prstGeom>
        </p:spPr>
        <p:txBody>
          <a:bodyPr anchor="b"/>
          <a:lstStyle>
            <a:defPPr/>
            <a:lvl1pPr lvl="0"/>
          </a:lstStyle>
          <a:p>
            <a:r>
              <a:t>Образец заголовка</a:t>
            </a:r>
          </a:p>
        </p:txBody>
      </p:sp>
      <p:sp>
        <p:nvSpPr>
          <p:cNvPr hidden="false" id="54" name="Shape 54"/>
          <p:cNvSpPr txBox="true"/>
          <p:nvPr isPhoto="false">
            <p:ph idx="1" type="body"/>
          </p:nvPr>
        </p:nvSpPr>
        <p:spPr>
          <a:xfrm flipH="false" flipV="false" rot="0">
            <a:off x="914400" y="1447800"/>
            <a:ext cx="3733800" cy="762000"/>
          </a:xfrm>
          <a:prstGeom prst="rect">
            <a:avLst/>
          </a:prstGeom>
          <a:noFill/>
          <a:ln w="12700">
            <a:noFill/>
          </a:ln>
        </p:spPr>
        <p:txBody>
          <a:bodyPr anchor="b" lIns="91440">
            <a:noAutofit/>
          </a:bodyPr>
          <a:lstStyle>
            <a:defPPr/>
            <a:lvl1pPr indent="0" lvl="0" marL="0">
              <a:buNone/>
              <a:defRPr b="true" sz="2400">
                <a:solidFill>
                  <a:schemeClr val="accent1"/>
                </a:solidFill>
                <a:latin typeface="+mj-lt"/>
                <a:ea typeface="+mj-ea"/>
                <a:cs typeface="+mj-cs"/>
              </a:defRPr>
            </a:lvl1pPr>
            <a:lvl2pPr lvl="1">
              <a:buNone/>
              <a:defRPr b="true" sz="2000"/>
            </a:lvl2pPr>
            <a:lvl3pPr lvl="2">
              <a:buNone/>
              <a:defRPr b="true" sz="1800"/>
            </a:lvl3pPr>
            <a:lvl4pPr lvl="3">
              <a:buNone/>
              <a:defRPr b="true" sz="1600"/>
            </a:lvl4pPr>
            <a:lvl5pPr lvl="4">
              <a:buNone/>
              <a:defRPr b="true" sz="1600"/>
            </a:lvl5pPr>
          </a:lstStyle>
          <a:p>
            <a:pPr lvl="0"/>
            <a:r>
              <a:t>Образец текста</a:t>
            </a:r>
          </a:p>
        </p:txBody>
      </p:sp>
      <p:sp>
        <p:nvSpPr>
          <p:cNvPr hidden="false" id="55" name="Shape 55"/>
          <p:cNvSpPr txBox="true"/>
          <p:nvPr isPhoto="false">
            <p:ph idx="3" type="body"/>
          </p:nvPr>
        </p:nvSpPr>
        <p:spPr>
          <a:xfrm flipH="false" flipV="false" rot="0">
            <a:off x="4953000" y="1447800"/>
            <a:ext cx="3733800" cy="762000"/>
          </a:xfrm>
          <a:prstGeom prst="rect">
            <a:avLst/>
          </a:prstGeom>
          <a:noFill/>
          <a:ln w="12700">
            <a:noFill/>
          </a:ln>
        </p:spPr>
        <p:txBody>
          <a:bodyPr anchor="b" lIns="91440">
            <a:noAutofit/>
          </a:bodyPr>
          <a:lstStyle>
            <a:defPPr/>
            <a:lvl1pPr indent="0" lvl="0" marL="0">
              <a:buNone/>
              <a:defRPr b="true" sz="2400">
                <a:solidFill>
                  <a:schemeClr val="accent1"/>
                </a:solidFill>
                <a:latin typeface="+mj-lt"/>
                <a:ea typeface="+mj-ea"/>
                <a:cs typeface="+mj-cs"/>
              </a:defRPr>
            </a:lvl1pPr>
            <a:lvl2pPr lvl="1">
              <a:buNone/>
              <a:defRPr b="true" sz="2000"/>
            </a:lvl2pPr>
            <a:lvl3pPr lvl="2">
              <a:buNone/>
              <a:defRPr b="true" sz="1800"/>
            </a:lvl3pPr>
            <a:lvl4pPr lvl="3">
              <a:buNone/>
              <a:defRPr b="true" sz="1600"/>
            </a:lvl4pPr>
            <a:lvl5pPr lvl="4">
              <a:buNone/>
              <a:defRPr b="true" sz="1600"/>
            </a:lvl5pPr>
          </a:lstStyle>
          <a:p>
            <a:pPr lvl="0"/>
            <a:r>
              <a:t>Образец текста</a:t>
            </a:r>
          </a:p>
        </p:txBody>
      </p:sp>
      <p:sp>
        <p:nvSpPr>
          <p:cNvPr hidden="false" id="56" name="Shape 56"/>
          <p:cNvSpPr txBox="true"/>
          <p:nvPr isPhoto="false">
            <p:ph idx="10" type="dt"/>
          </p:nvPr>
        </p:nvSpPr>
        <p:spPr>
          <a:prstGeom prst="rect">
            <a:avLst/>
          </a:prstGeom>
        </p:spPr>
        <p:txBody>
          <a:bodyPr/>
          <a:lstStyle>
            <a:defPPr/>
            <a:lvl1pPr lvl="0"/>
          </a:lstStyle>
          <a:p>
            <a:r>
              <a:t>27.02.2023</a:t>
            </a:r>
          </a:p>
        </p:txBody>
      </p:sp>
      <p:sp>
        <p:nvSpPr>
          <p:cNvPr hidden="false" id="57" name="Shape 57"/>
          <p:cNvSpPr txBox="true"/>
          <p:nvPr isPhoto="false">
            <p:ph idx="11" type="ftr"/>
          </p:nvPr>
        </p:nvSpPr>
        <p:spPr>
          <a:prstGeom prst="rect">
            <a:avLst/>
          </a:prstGeom>
        </p:spPr>
        <p:txBody>
          <a:bodyPr/>
          <a:lstStyle>
            <a:defPPr/>
            <a:lvl1pPr lvl="0"/>
          </a:lstStyle>
          <a:p/>
        </p:txBody>
      </p:sp>
      <p:sp>
        <p:nvSpPr>
          <p:cNvPr hidden="false" id="58" name="Shape 58"/>
          <p:cNvSpPr txBox="false"/>
          <p:nvPr isPhoto="false">
            <p:ph idx="12" type="sldNum"/>
          </p:nvPr>
        </p:nvSpPr>
        <p:spPr/>
        <p:txBody>
          <a:bodyPr/>
          <a:lstStyle>
            <a:defPPr/>
            <a:lvl1pPr lvl="0"/>
          </a:lstStyle>
          <a:p>
            <a:r>
              <a:t>‹#›</a:t>
            </a:r>
          </a:p>
        </p:txBody>
      </p:sp>
      <p:sp>
        <p:nvSpPr>
          <p:cNvPr hidden="false" id="59" name="Shape 59"/>
          <p:cNvSpPr txBox="true"/>
          <p:nvPr isPhoto="false">
            <p:ph idx="2" type="body"/>
          </p:nvPr>
        </p:nvSpPr>
        <p:spPr>
          <a:xfrm flipH="false" flipV="false" rot="0">
            <a:off x="914400" y="2247900"/>
            <a:ext cx="3733800" cy="3886200"/>
          </a:xfrm>
          <a:prstGeom prst="rect">
            <a:avLst/>
          </a:prstGeom>
        </p:spPr>
        <p:txBody>
          <a:bodyPr vert="horz"/>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60" name="Shape 60"/>
          <p:cNvSpPr txBox="true"/>
          <p:nvPr isPhoto="false">
            <p:ph idx="4" type="body"/>
          </p:nvPr>
        </p:nvSpPr>
        <p:spPr>
          <a:xfrm flipH="false" flipV="false" rot="0">
            <a:off x="4953000" y="2247900"/>
            <a:ext cx="3733800" cy="3886200"/>
          </a:xfrm>
          <a:prstGeom prst="rect">
            <a:avLst/>
          </a:prstGeom>
        </p:spPr>
        <p:txBody>
          <a:bodyPr vert="horz"/>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sldLayout>
</file>

<file path=ppt/slideLayouts/slideLayout8.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objTx">
  <p:cSld name="Title, Text and Object">
    <p:spTree>
      <p:nvGrpSpPr>
        <p:cNvPr hidden="false" id="61" name="GroupShape 61"/>
        <p:cNvGrpSpPr/>
        <p:nvPr isPhoto="false"/>
      </p:nvGrpSpPr>
      <p:grpSpPr>
        <a:xfrm flipH="false" flipV="false" rot="0">
          <a:off x="0" y="0"/>
          <a:ext cx="0" cy="0"/>
          <a:chOff x="0" y="0"/>
          <a:chExt cx="0" cy="0"/>
        </a:xfrm>
      </p:grpSpPr>
      <p:sp>
        <p:nvSpPr>
          <p:cNvPr hidden="false" id="62" name="Shape 62"/>
          <p:cNvSpPr txBox="false"/>
          <p:nvPr isPhoto="false"/>
        </p:nvSpPr>
        <p:spPr>
          <a:xfrm flipH="false" flipV="false" rot="0">
            <a:off x="0" y="0"/>
            <a:ext cx="9144000" cy="6858000"/>
          </a:xfrm>
          <a:prstGeom prst="rect">
            <a:avLst/>
          </a:prstGeom>
          <a:solidFill>
            <a:srgbClr val="FFFFFF"/>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63" name="Shape 63"/>
          <p:cNvSpPr txBox="false"/>
          <p:nvPr isPhoto="false"/>
        </p:nvSpPr>
        <p:spPr>
          <a:xfrm flipH="false" flipV="false" rot="0">
            <a:off x="64008" y="69755"/>
            <a:ext cx="9013372" cy="6693407"/>
          </a:xfrm>
          <a:prstGeom prst="roundRect">
            <a:avLst>
              <a:gd fmla="val 4929" name="adj"/>
            </a:avLst>
          </a:prstGeom>
          <a:ln w="6350">
            <a:solidFill>
              <a:schemeClr val="tx1">
                <a:alpha val="100000"/>
              </a:schemeClr>
            </a:solidFill>
            <a:prstDash val="solid"/>
          </a:ln>
        </p:spPr>
        <p:style>
          <a:lnRef idx="0"/>
          <a:fillRef idx="1001">
            <a:schemeClr val="lt1"/>
          </a:fillRef>
          <a:effectRef idx="0"/>
          <a:fontRef idx="none"/>
        </p:style>
        <p:txBody>
          <a:bodyPr anchor="ctr" bIns="45720" lIns="91440" rIns="91440" tIns="45720"/>
          <a:p>
            <a:pPr algn="ctr" indent="0" marL="0"/>
            <a:endParaRPr sz="1800">
              <a:solidFill>
                <a:schemeClr val="lt1"/>
              </a:solidFill>
              <a:latin typeface="+mn-lt"/>
              <a:ea typeface="+mn-ea"/>
              <a:cs typeface="+mn-cs"/>
            </a:endParaRPr>
          </a:p>
        </p:txBody>
      </p:sp>
      <p:sp>
        <p:nvSpPr>
          <p:cNvPr hidden="false" id="64" name="Shape 64"/>
          <p:cNvSpPr txBox="true"/>
          <p:nvPr isPhoto="false">
            <p:ph idx="0" type="title"/>
          </p:nvPr>
        </p:nvSpPr>
        <p:spPr>
          <a:xfrm flipH="false" flipV="false" rot="0">
            <a:off x="914400" y="273050"/>
            <a:ext cx="7772400" cy="1143000"/>
          </a:xfrm>
          <a:prstGeom prst="rect">
            <a:avLst/>
          </a:prstGeom>
        </p:spPr>
        <p:txBody>
          <a:bodyPr anchor="b"/>
          <a:lstStyle>
            <a:defPPr/>
            <a:lvl1pPr algn="l" lvl="0">
              <a:buNone/>
              <a:defRPr b="false" sz="4000"/>
            </a:lvl1pPr>
          </a:lstStyle>
          <a:p>
            <a:r>
              <a:t>Образец заголовка</a:t>
            </a:r>
          </a:p>
        </p:txBody>
      </p:sp>
      <p:sp>
        <p:nvSpPr>
          <p:cNvPr hidden="false" id="65" name="Shape 65"/>
          <p:cNvSpPr txBox="true"/>
          <p:nvPr isPhoto="false">
            <p:ph idx="2" type="body"/>
          </p:nvPr>
        </p:nvSpPr>
        <p:spPr>
          <a:xfrm flipH="false" flipV="false" rot="0">
            <a:off x="914400" y="1600200"/>
            <a:ext cx="1905000" cy="4495800"/>
          </a:xfrm>
          <a:prstGeom prst="rect">
            <a:avLst/>
          </a:prstGeom>
        </p:spPr>
        <p:txBody>
          <a:bodyPr/>
          <a:lstStyle>
            <a:defPPr/>
            <a:lvl1pPr indent="0" lvl="0" marL="0">
              <a:buNone/>
              <a:defRPr sz="1800"/>
            </a:lvl1pPr>
            <a:lvl2pPr lvl="1">
              <a:buNone/>
              <a:defRPr sz="1200"/>
            </a:lvl2pPr>
            <a:lvl3pPr lvl="2">
              <a:buNone/>
              <a:defRPr sz="1000"/>
            </a:lvl3pPr>
            <a:lvl4pPr lvl="3">
              <a:buNone/>
              <a:defRPr sz="900"/>
            </a:lvl4pPr>
            <a:lvl5pPr lvl="4">
              <a:buNone/>
              <a:defRPr sz="900"/>
            </a:lvl5pPr>
          </a:lstStyle>
          <a:p>
            <a:pPr lvl="0"/>
            <a:r>
              <a:t>Образец текста</a:t>
            </a:r>
          </a:p>
        </p:txBody>
      </p:sp>
      <p:sp>
        <p:nvSpPr>
          <p:cNvPr hidden="false" id="66" name="Shape 66"/>
          <p:cNvSpPr txBox="true"/>
          <p:nvPr isPhoto="false">
            <p:ph idx="10" type="dt"/>
          </p:nvPr>
        </p:nvSpPr>
        <p:spPr>
          <a:prstGeom prst="rect">
            <a:avLst/>
          </a:prstGeom>
        </p:spPr>
        <p:txBody>
          <a:bodyPr/>
          <a:lstStyle>
            <a:defPPr/>
            <a:lvl1pPr lvl="0"/>
          </a:lstStyle>
          <a:p>
            <a:r>
              <a:t>27.02.2023</a:t>
            </a:r>
          </a:p>
        </p:txBody>
      </p:sp>
      <p:sp>
        <p:nvSpPr>
          <p:cNvPr hidden="false" id="67" name="Shape 67"/>
          <p:cNvSpPr txBox="true"/>
          <p:nvPr isPhoto="false">
            <p:ph idx="11" type="ftr"/>
          </p:nvPr>
        </p:nvSpPr>
        <p:spPr>
          <a:prstGeom prst="rect">
            <a:avLst/>
          </a:prstGeom>
        </p:spPr>
        <p:txBody>
          <a:bodyPr/>
          <a:lstStyle>
            <a:defPPr/>
            <a:lvl1pPr lvl="0"/>
          </a:lstStyle>
          <a:p/>
        </p:txBody>
      </p:sp>
      <p:sp>
        <p:nvSpPr>
          <p:cNvPr hidden="false" id="68" name="Shape 68"/>
          <p:cNvSpPr txBox="false"/>
          <p:nvPr isPhoto="false">
            <p:ph idx="12" type="sldNum"/>
          </p:nvPr>
        </p:nvSpPr>
        <p:spPr/>
        <p:txBody>
          <a:bodyPr/>
          <a:lstStyle>
            <a:defPPr/>
            <a:lvl1pPr lvl="0"/>
          </a:lstStyle>
          <a:p>
            <a:r>
              <a:t>‹#›</a:t>
            </a:r>
          </a:p>
        </p:txBody>
      </p:sp>
      <p:sp>
        <p:nvSpPr>
          <p:cNvPr hidden="false" id="69" name="Shape 69"/>
          <p:cNvSpPr txBox="true"/>
          <p:nvPr isPhoto="false">
            <p:ph idx="1" type="body"/>
          </p:nvPr>
        </p:nvSpPr>
        <p:spPr>
          <a:xfrm flipH="false" flipV="false" rot="0">
            <a:off x="2971800" y="1600200"/>
            <a:ext cx="5715000" cy="4495800"/>
          </a:xfrm>
          <a:prstGeom prst="rect">
            <a:avLst/>
          </a:prstGeom>
        </p:spPr>
        <p:txBody>
          <a:bodyPr vert="horz"/>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sldLayout>
</file>

<file path=ppt/slideLayouts/slideLayout9.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picTx">
  <p:cSld name="Title and Picture">
    <p:spTree>
      <p:nvGrpSpPr>
        <p:cNvPr hidden="false" id="15" name="GroupShape 15"/>
        <p:cNvGrpSpPr/>
        <p:nvPr isPhoto="false"/>
      </p:nvGrpSpPr>
      <p:grpSpPr>
        <a:xfrm flipH="false" flipV="false" rot="0">
          <a:off x="0" y="0"/>
          <a:ext cx="0" cy="0"/>
          <a:chOff x="0" y="0"/>
          <a:chExt cx="0" cy="0"/>
        </a:xfrm>
      </p:grpSpPr>
      <p:sp>
        <p:nvSpPr>
          <p:cNvPr hidden="false" id="16" name="Shape 16"/>
          <p:cNvSpPr txBox="true"/>
          <p:nvPr isPhoto="false">
            <p:ph idx="0" type="title"/>
          </p:nvPr>
        </p:nvSpPr>
        <p:spPr>
          <a:xfrm flipH="false" flipV="false" rot="0">
            <a:off x="914400" y="4900550"/>
            <a:ext cx="7315200" cy="522287"/>
          </a:xfrm>
          <a:prstGeom prst="rect">
            <a:avLst/>
          </a:prstGeom>
        </p:spPr>
        <p:txBody>
          <a:bodyPr anchor="ctr">
            <a:noAutofit/>
          </a:bodyPr>
          <a:lstStyle>
            <a:defPPr/>
            <a:lvl1pPr algn="l" lvl="0">
              <a:buNone/>
              <a:defRPr b="false" sz="2800"/>
            </a:lvl1pPr>
          </a:lstStyle>
          <a:p>
            <a:r>
              <a:t>Образец заголовка</a:t>
            </a:r>
          </a:p>
        </p:txBody>
      </p:sp>
      <p:sp>
        <p:nvSpPr>
          <p:cNvPr hidden="false" id="17" name="Shape 17"/>
          <p:cNvSpPr txBox="true"/>
          <p:nvPr isPhoto="false">
            <p:ph idx="2" type="body"/>
          </p:nvPr>
        </p:nvSpPr>
        <p:spPr>
          <a:xfrm flipH="false" flipV="false" rot="0">
            <a:off x="914400" y="5445825"/>
            <a:ext cx="7315200" cy="685800"/>
          </a:xfrm>
          <a:prstGeom prst="rect">
            <a:avLst/>
          </a:prstGeom>
        </p:spPr>
        <p:txBody>
          <a:bodyPr/>
          <a:lstStyle>
            <a:defPPr/>
            <a:lvl1pPr indent="0" lvl="0" marL="0">
              <a:buNone/>
              <a:defRPr sz="1600"/>
            </a:lvl1pPr>
            <a:lvl2pPr lvl="1">
              <a:defRPr sz="1200"/>
            </a:lvl2pPr>
            <a:lvl3pPr lvl="2">
              <a:defRPr sz="1000"/>
            </a:lvl3pPr>
            <a:lvl4pPr lvl="3">
              <a:defRPr sz="900"/>
            </a:lvl4pPr>
            <a:lvl5pPr lvl="4">
              <a:defRPr sz="900"/>
            </a:lvl5pPr>
          </a:lstStyle>
          <a:p>
            <a:pPr lvl="0"/>
            <a:r>
              <a:t>Образец текста</a:t>
            </a:r>
          </a:p>
        </p:txBody>
      </p:sp>
      <p:sp>
        <p:nvSpPr>
          <p:cNvPr hidden="false" id="18" name="Shape 18"/>
          <p:cNvSpPr txBox="true"/>
          <p:nvPr isPhoto="false">
            <p:ph idx="10" type="dt"/>
          </p:nvPr>
        </p:nvSpPr>
        <p:spPr>
          <a:prstGeom prst="rect">
            <a:avLst/>
          </a:prstGeom>
        </p:spPr>
        <p:txBody>
          <a:bodyPr/>
          <a:lstStyle>
            <a:defPPr/>
            <a:lvl1pPr lvl="0"/>
          </a:lstStyle>
          <a:p>
            <a:r>
              <a:t>27.02.2023</a:t>
            </a:r>
          </a:p>
        </p:txBody>
      </p:sp>
      <p:sp>
        <p:nvSpPr>
          <p:cNvPr hidden="false" id="19" name="Shape 19"/>
          <p:cNvSpPr txBox="true"/>
          <p:nvPr isPhoto="false">
            <p:ph idx="11" type="ftr"/>
          </p:nvPr>
        </p:nvSpPr>
        <p:spPr>
          <a:xfrm flipH="false" flipV="false" rot="0">
            <a:off x="914400" y="6172200"/>
            <a:ext cx="3886200" cy="457200"/>
          </a:xfrm>
          <a:prstGeom prst="rect">
            <a:avLst/>
          </a:prstGeom>
        </p:spPr>
        <p:txBody>
          <a:bodyPr/>
          <a:lstStyle>
            <a:defPPr/>
            <a:lvl1pPr lvl="0"/>
          </a:lstStyle>
          <a:p/>
        </p:txBody>
      </p:sp>
      <p:sp>
        <p:nvSpPr>
          <p:cNvPr hidden="false" id="20" name="Shape 20"/>
          <p:cNvSpPr txBox="false"/>
          <p:nvPr isPhoto="false">
            <p:ph idx="12" type="sldNum"/>
          </p:nvPr>
        </p:nvSpPr>
        <p:spPr>
          <a:xfrm flipH="false" flipV="false" rot="0">
            <a:off x="146304" y="6208776"/>
            <a:ext cx="457200" cy="457200"/>
          </a:xfrm>
        </p:spPr>
        <p:txBody>
          <a:bodyPr/>
          <a:lstStyle>
            <a:defPPr/>
            <a:lvl1pPr lvl="0"/>
          </a:lstStyle>
          <a:p>
            <a:r>
              <a:t>‹#›</a:t>
            </a:r>
          </a:p>
        </p:txBody>
      </p:sp>
      <p:sp>
        <p:nvSpPr>
          <p:cNvPr hidden="false" id="21" name="Shape 21"/>
          <p:cNvSpPr txBox="false"/>
          <p:nvPr isPhoto="false"/>
        </p:nvSpPr>
        <p:spPr>
          <a:xfrm flipH="false" flipV="true" rot="0">
            <a:off x="68307" y="4683555"/>
            <a:ext cx="9006840" cy="91440"/>
          </a:xfrm>
          <a:prstGeom prst="rect">
            <a:avLst/>
          </a:prstGeom>
          <a:solidFill>
            <a:schemeClr val="accent1">
              <a:alpha val="100000"/>
            </a:schemeClr>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22" name="Shape 22"/>
          <p:cNvSpPr txBox="false"/>
          <p:nvPr isPhoto="false"/>
        </p:nvSpPr>
        <p:spPr>
          <a:xfrm flipH="false" flipV="false" rot="0">
            <a:off x="68508" y="4650474"/>
            <a:ext cx="9006639" cy="45718"/>
          </a:xfrm>
          <a:prstGeom prst="rect">
            <a:avLst/>
          </a:prstGeom>
          <a:solidFill>
            <a:schemeClr val="accent1">
              <a:tint val="60000"/>
            </a:schemeClr>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23" name="Shape 23"/>
          <p:cNvSpPr txBox="false"/>
          <p:nvPr isPhoto="false"/>
        </p:nvSpPr>
        <p:spPr>
          <a:xfrm flipH="false" flipV="false" rot="0">
            <a:off x="68510" y="4773224"/>
            <a:ext cx="9006637" cy="48807"/>
          </a:xfrm>
          <a:prstGeom prst="rect">
            <a:avLst/>
          </a:prstGeom>
          <a:solidFill>
            <a:schemeClr val="accent5"/>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24" name="Shape 24"/>
          <p:cNvSpPr txBox="false"/>
          <p:nvPr isPhoto="false">
            <p:ph idx="1" type="body"/>
          </p:nvPr>
        </p:nvSpPr>
        <p:spPr>
          <a:xfrm flipH="false" flipV="false" rot="0">
            <a:off x="68308" y="66675"/>
            <a:ext cx="9001873" cy="4581525"/>
          </a:xfrm>
          <a:prstGeom prst="round2SameRect">
            <a:avLst>
              <a:gd fmla="val 7101" name="adj1"/>
              <a:gd fmla="val 0" name="adj2"/>
            </a:avLst>
          </a:prstGeom>
          <a:solidFill>
            <a:schemeClr val="bg2"/>
          </a:solidFill>
          <a:ln w="6350">
            <a:solidFill>
              <a:schemeClr val="tx1"/>
            </a:solidFill>
            <a:prstDash val="solid"/>
          </a:ln>
        </p:spPr>
        <p:txBody>
          <a:bodyPr/>
          <a:lstStyle>
            <a:defPPr/>
            <a:lvl1pPr indent="0" lvl="0" marL="0">
              <a:buNone/>
              <a:defRPr sz="3200"/>
            </a:lvl1pPr>
          </a:lstStyle>
          <a:p>
            <a:r>
              <a:t>Вставка рисунка</a:t>
            </a:r>
          </a:p>
        </p:txBody>
      </p:sp>
    </p:spTree>
  </p:cSld>
</p:sldLayout>
</file>

<file path=ppt/slideMasters/_rels/slideMaster1.xml.rels><?xml version="1.0" encoding="UTF-8" standalone="no" ?>
<Relationships xmlns="http://schemas.openxmlformats.org/package/2006/relationships">
  <Relationship Id="rId6" Target="../slideLayouts/slideLayout5.xml" Type="http://schemas.openxmlformats.org/officeDocument/2006/relationships/slideLayout"/>
  <Relationship Id="rId1" Target="../theme/theme1.xml" Type="http://schemas.openxmlformats.org/officeDocument/2006/relationships/theme"/>
  <Relationship Id="rId12" Target="../slideLayouts/slideLayout11.xml" Type="http://schemas.openxmlformats.org/officeDocument/2006/relationships/slideLayout"/>
  <Relationship Id="rId10" Target="../slideLayouts/slideLayout9.xml" Type="http://schemas.openxmlformats.org/officeDocument/2006/relationships/slideLayout"/>
  <Relationship Id="rId2" Target="../slideLayouts/slideLayout1.xml" Type="http://schemas.openxmlformats.org/officeDocument/2006/relationships/slideLayout"/>
  <Relationship Id="rId3" Target="../slideLayouts/slideLayout2.xml" Type="http://schemas.openxmlformats.org/officeDocument/2006/relationships/slideLayout"/>
  <Relationship Id="rId8" Target="../slideLayouts/slideLayout7.xml" Type="http://schemas.openxmlformats.org/officeDocument/2006/relationships/slideLayout"/>
  <Relationship Id="rId4" Target="../slideLayouts/slideLayout3.xml" Type="http://schemas.openxmlformats.org/officeDocument/2006/relationships/slideLayout"/>
  <Relationship Id="rId11" Target="../slideLayouts/slideLayout10.xml" Type="http://schemas.openxmlformats.org/officeDocument/2006/relationships/slideLayout"/>
  <Relationship Id="rId9" Target="../slideLayouts/slideLayout8.xml" Type="http://schemas.openxmlformats.org/officeDocument/2006/relationships/slideLayout"/>
  <Relationship Id="rId7" Target="../slideLayouts/slideLayout6.xml" Type="http://schemas.openxmlformats.org/officeDocument/2006/relationships/slideLayout"/>
  <Relationship Id="rId5" Target="../slideLayouts/slideLayout4.xml" Type="http://schemas.openxmlformats.org/officeDocument/2006/relationships/slideLayout"/>
</Relationships>

</file>

<file path=ppt/slideMasters/slideMaster1.xml><?xml version="1.0" encoding="utf-8"?>
<p:sldMaster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p:cSld name="">
    <p:bg>
      <p:bgRef idx="1001">
        <a:schemeClr val="bg1"/>
      </p:bgRef>
    </p:bg>
    <p:spTree>
      <p:nvGrpSpPr>
        <p:cNvPr hidden="false" id="1" name="GroupShape 1"/>
        <p:cNvGrpSpPr/>
        <p:nvPr isPhoto="false"/>
      </p:nvGrpSpPr>
      <p:grpSpPr>
        <a:xfrm flipH="false" flipV="false" rot="0">
          <a:off x="0" y="0"/>
          <a:ext cx="0" cy="0"/>
          <a:chOff x="0" y="0"/>
          <a:chExt cx="0" cy="0"/>
        </a:xfrm>
      </p:grpSpPr>
      <p:sp>
        <p:nvSpPr>
          <p:cNvPr hidden="false" id="2" name="Shape 2"/>
          <p:cNvSpPr txBox="false"/>
          <p:nvPr isPhoto="false"/>
        </p:nvSpPr>
        <p:spPr>
          <a:xfrm flipH="false" flipV="false" rot="0">
            <a:off x="0" y="0"/>
            <a:ext cx="9144000" cy="6858000"/>
          </a:xfrm>
          <a:prstGeom prst="rect">
            <a:avLst/>
          </a:prstGeom>
          <a:solidFill>
            <a:srgbClr val="FFFFFF"/>
          </a:solidFill>
          <a:ln>
            <a:noFill/>
          </a:ln>
        </p:spPr>
        <p:txBody>
          <a:bodyPr anchor="ctr" bIns="45720" lIns="91440" rIns="91440" tIns="45720"/>
          <a:p>
            <a:pPr algn="ctr" indent="0" marL="0"/>
            <a:endParaRPr sz="1800">
              <a:solidFill>
                <a:schemeClr val="lt1"/>
              </a:solidFill>
              <a:latin typeface="+mn-lt"/>
              <a:ea typeface="+mn-ea"/>
              <a:cs typeface="+mn-cs"/>
            </a:endParaRPr>
          </a:p>
        </p:txBody>
      </p:sp>
      <p:sp>
        <p:nvSpPr>
          <p:cNvPr hidden="false" id="3" name="Shape 3"/>
          <p:cNvSpPr txBox="false"/>
          <p:nvPr isPhoto="false"/>
        </p:nvSpPr>
        <p:spPr>
          <a:xfrm flipH="false" flipV="false" rot="0">
            <a:off x="64008" y="69755"/>
            <a:ext cx="9013372" cy="6693407"/>
          </a:xfrm>
          <a:prstGeom prst="roundRect">
            <a:avLst>
              <a:gd fmla="val 4929" name="adj"/>
            </a:avLst>
          </a:prstGeom>
          <a:ln w="6350">
            <a:solidFill>
              <a:schemeClr val="tx1">
                <a:alpha val="100000"/>
              </a:schemeClr>
            </a:solidFill>
            <a:prstDash val="solid"/>
          </a:ln>
        </p:spPr>
        <p:style>
          <a:lnRef idx="0"/>
          <a:fillRef idx="1001">
            <a:schemeClr val="lt1"/>
          </a:fillRef>
          <a:effectRef idx="0"/>
          <a:fontRef idx="none"/>
        </p:style>
        <p:txBody>
          <a:bodyPr anchor="ctr" bIns="45720" lIns="91440" rIns="91440" tIns="45720"/>
          <a:p>
            <a:pPr algn="ctr" indent="0" marL="0"/>
            <a:endParaRPr sz="1800">
              <a:solidFill>
                <a:schemeClr val="lt1"/>
              </a:solidFill>
              <a:latin typeface="+mn-lt"/>
              <a:ea typeface="+mn-ea"/>
              <a:cs typeface="+mn-cs"/>
            </a:endParaRPr>
          </a:p>
        </p:txBody>
      </p:sp>
      <p:sp>
        <p:nvSpPr>
          <p:cNvPr hidden="false" id="4" name="Shape 4"/>
          <p:cNvSpPr txBox="true"/>
          <p:nvPr isPhoto="false">
            <p:ph idx="0" type="title"/>
          </p:nvPr>
        </p:nvSpPr>
        <p:spPr>
          <a:xfrm flipH="false" flipV="false" rot="0">
            <a:off x="914400" y="274638"/>
            <a:ext cx="7772400" cy="1143000"/>
          </a:xfrm>
          <a:prstGeom prst="rect">
            <a:avLst/>
          </a:prstGeom>
        </p:spPr>
        <p:txBody>
          <a:bodyPr anchor="b" bIns="91440" lIns="91440" rIns="91440" tIns="45720">
            <a:normAutofit fontScale="100%" lnSpcReduction="0%"/>
          </a:bodyPr>
          <a:p>
            <a:r>
              <a:t>Образец заголовка</a:t>
            </a:r>
          </a:p>
        </p:txBody>
      </p:sp>
      <p:sp>
        <p:nvSpPr>
          <p:cNvPr hidden="false" id="5" name="Shape 5"/>
          <p:cNvSpPr txBox="true"/>
          <p:nvPr isPhoto="false">
            <p:ph idx="1" type="body"/>
          </p:nvPr>
        </p:nvSpPr>
        <p:spPr>
          <a:xfrm flipH="false" flipV="false" rot="0">
            <a:off x="914400" y="1447800"/>
            <a:ext cx="7772400" cy="4572000"/>
          </a:xfrm>
          <a:prstGeom prst="rect">
            <a:avLst/>
          </a:prstGeom>
        </p:spPr>
        <p:txBody>
          <a:bodyPr bIns="45720" lIns="91440" rIns="91440" tIns="45720">
            <a:normAutofit fontScale="100%" lnSpcReduction="0%"/>
          </a:bodyPr>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hidden="false" id="6" name="Shape 6"/>
          <p:cNvSpPr txBox="true"/>
          <p:nvPr isPhoto="false">
            <p:ph idx="2" type="dt"/>
          </p:nvPr>
        </p:nvSpPr>
        <p:spPr>
          <a:xfrm flipH="false" flipV="false" rot="0">
            <a:off x="6172200" y="6191250"/>
            <a:ext cx="2476500" cy="476250"/>
          </a:xfrm>
          <a:prstGeom prst="rect">
            <a:avLst/>
          </a:prstGeom>
        </p:spPr>
        <p:txBody>
          <a:bodyPr anchor="ctr" bIns="45720" lIns="91440" rIns="91440" tIns="45720"/>
          <a:lstStyle>
            <a:defPPr/>
            <a:lvl1pPr algn="r" indent="0" lvl="0" marL="0">
              <a:defRPr sz="1400">
                <a:solidFill>
                  <a:schemeClr val="tx2"/>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r>
              <a:t>27.02.2023</a:t>
            </a:r>
          </a:p>
        </p:txBody>
      </p:sp>
      <p:sp>
        <p:nvSpPr>
          <p:cNvPr hidden="false" id="7" name="Shape 7"/>
          <p:cNvSpPr txBox="true"/>
          <p:nvPr isPhoto="false">
            <p:ph idx="3" type="ftr"/>
          </p:nvPr>
        </p:nvSpPr>
        <p:spPr>
          <a:xfrm flipH="false" flipV="false" rot="0">
            <a:off x="914400" y="6172200"/>
            <a:ext cx="3962400" cy="457200"/>
          </a:xfrm>
          <a:prstGeom prst="rect">
            <a:avLst/>
          </a:prstGeom>
        </p:spPr>
        <p:txBody>
          <a:bodyPr anchor="ctr" bIns="45720" lIns="91440" rIns="91440" tIns="45720"/>
          <a:lstStyle>
            <a:defPPr/>
            <a:lvl1pPr algn="l" indent="0" lvl="0" marL="0">
              <a:defRPr sz="1400">
                <a:solidFill>
                  <a:schemeClr val="tx2"/>
                </a:solidFill>
                <a:latin typeface="+mn-lt"/>
                <a:ea typeface="+mn-ea"/>
                <a:cs typeface="+mn-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p:txBody>
      </p:sp>
      <p:sp>
        <p:nvSpPr>
          <p:cNvPr hidden="false" id="8" name="Shape 8"/>
          <p:cNvSpPr txBox="false"/>
          <p:nvPr isPhoto="false">
            <p:ph idx="4" type="sldNum"/>
          </p:nvPr>
        </p:nvSpPr>
        <p:spPr>
          <a:xfrm flipH="false" flipV="false" rot="0">
            <a:off x="146304" y="6210300"/>
            <a:ext cx="457200" cy="457200"/>
          </a:xfrm>
          <a:prstGeom prst="ellipse">
            <a:avLst/>
          </a:prstGeom>
          <a:solidFill>
            <a:schemeClr val="accent1"/>
          </a:solidFill>
        </p:spPr>
        <p:txBody>
          <a:bodyPr anchor="ctr" anchorCtr="true" bIns="0" lIns="0" rIns="0" tIns="0" wrap="none">
            <a:noAutofit/>
          </a:bodyPr>
          <a:lstStyle>
            <a:defPPr/>
            <a:lvl1pPr algn="ctr" indent="0" lvl="0" marL="0">
              <a:defRPr sz="1400">
                <a:solidFill>
                  <a:srgbClr val="FFFFFF"/>
                </a:solidFill>
                <a:latin typeface="+mj-lt"/>
                <a:ea typeface="+mj-ea"/>
                <a:cs typeface="+mj-cs"/>
              </a:defRPr>
            </a:lvl1pPr>
            <a:lvl2pPr algn="l" indent="0" lvl="1" marL="457200">
              <a:defRPr sz="1800">
                <a:solidFill>
                  <a:schemeClr val="tx1"/>
                </a:solidFill>
                <a:latin typeface="+mn-lt"/>
                <a:ea typeface="+mn-ea"/>
                <a:cs typeface="+mn-cs"/>
              </a:defRPr>
            </a:lvl2pPr>
            <a:lvl3pPr algn="l" indent="0" lvl="2" marL="914400">
              <a:defRPr sz="1800">
                <a:solidFill>
                  <a:schemeClr val="tx1"/>
                </a:solidFill>
                <a:latin typeface="+mn-lt"/>
                <a:ea typeface="+mn-ea"/>
                <a:cs typeface="+mn-cs"/>
              </a:defRPr>
            </a:lvl3pPr>
            <a:lvl4pPr algn="l" indent="0" lvl="3" marL="1371600">
              <a:defRPr sz="1800">
                <a:solidFill>
                  <a:schemeClr val="tx1"/>
                </a:solidFill>
                <a:latin typeface="+mn-lt"/>
                <a:ea typeface="+mn-ea"/>
                <a:cs typeface="+mn-cs"/>
              </a:defRPr>
            </a:lvl4pPr>
            <a:lvl5pPr algn="l" indent="0" lvl="4" marL="1828800">
              <a:defRPr sz="1800">
                <a:solidFill>
                  <a:schemeClr val="tx1"/>
                </a:solidFill>
                <a:latin typeface="+mn-lt"/>
                <a:ea typeface="+mn-ea"/>
                <a:cs typeface="+mn-cs"/>
              </a:defRPr>
            </a:lvl5pPr>
            <a:lvl6pPr algn="l" indent="0" lvl="5" marL="2286000">
              <a:defRPr sz="1800">
                <a:solidFill>
                  <a:schemeClr val="tx1"/>
                </a:solidFill>
                <a:latin typeface="+mn-lt"/>
                <a:ea typeface="+mn-ea"/>
                <a:cs typeface="+mn-cs"/>
              </a:defRPr>
            </a:lvl6pPr>
            <a:lvl7pPr algn="l" indent="0" lvl="6" marL="2743200">
              <a:defRPr sz="1800">
                <a:solidFill>
                  <a:schemeClr val="tx1"/>
                </a:solidFill>
                <a:latin typeface="+mn-lt"/>
                <a:ea typeface="+mn-ea"/>
                <a:cs typeface="+mn-cs"/>
              </a:defRPr>
            </a:lvl7pPr>
            <a:lvl8pPr algn="l" indent="0" lvl="7" marL="3200400">
              <a:defRPr sz="1800">
                <a:solidFill>
                  <a:schemeClr val="tx1"/>
                </a:solidFill>
                <a:latin typeface="+mn-lt"/>
                <a:ea typeface="+mn-ea"/>
                <a:cs typeface="+mn-cs"/>
              </a:defRPr>
            </a:lvl8pPr>
            <a:lvl9pPr algn="l" indent="0" lvl="8" marL="3657600">
              <a:defRPr sz="1800">
                <a:solidFill>
                  <a:schemeClr val="tx1"/>
                </a:solidFill>
                <a:latin typeface="+mn-lt"/>
                <a:ea typeface="+mn-ea"/>
                <a:cs typeface="+mn-cs"/>
              </a:defRPr>
            </a:lvl9pPr>
          </a:lstStyle>
          <a:p>
            <a:r>
              <a:t>‹#›</a:t>
            </a: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defPPr/>
      <a:lvl1pPr algn="l" lvl="0">
        <a:buNone/>
        <a:defRPr sz="4000">
          <a:solidFill>
            <a:schemeClr val="tx2"/>
          </a:solidFill>
          <a:latin typeface="+mj-lt"/>
          <a:ea typeface="+mj-ea"/>
          <a:cs typeface="+mj-cs"/>
        </a:defRPr>
      </a:lvl1pPr>
    </p:titleStyle>
    <p:bodyStyle>
      <a:defPPr/>
      <a:lvl1pPr algn="l" indent="-274320" lvl="0" marL="274320">
        <a:spcBef>
          <a:spcPts val="580"/>
        </a:spcBef>
        <a:buClr>
          <a:schemeClr val="accent1"/>
        </a:buClr>
        <a:buSzPts val="2210"/>
        <a:buFont typeface="Wingdings 2"/>
        <a:buChar char=""/>
        <a:defRPr sz="2600">
          <a:solidFill>
            <a:schemeClr val="tx1"/>
          </a:solidFill>
          <a:latin typeface="+mn-lt"/>
          <a:ea typeface="+mn-ea"/>
          <a:cs typeface="+mn-cs"/>
        </a:defRPr>
      </a:lvl1pPr>
      <a:lvl2pPr algn="l" indent="-228600" lvl="1" marL="548640">
        <a:spcBef>
          <a:spcPts val="370"/>
        </a:spcBef>
        <a:buClr>
          <a:schemeClr val="accent2"/>
        </a:buClr>
        <a:buSzPts val="2040"/>
        <a:buFont typeface="Wingdings 2"/>
        <a:buChar char=""/>
        <a:defRPr sz="2400">
          <a:solidFill>
            <a:schemeClr val="tx1"/>
          </a:solidFill>
          <a:latin typeface="+mn-lt"/>
          <a:ea typeface="+mn-ea"/>
          <a:cs typeface="+mn-cs"/>
        </a:defRPr>
      </a:lvl2pPr>
      <a:lvl3pPr algn="l" indent="-228600" lvl="2" marL="822960">
        <a:spcBef>
          <a:spcPts val="370"/>
        </a:spcBef>
        <a:buClr>
          <a:schemeClr val="accent1">
            <a:tint val="60000"/>
          </a:schemeClr>
        </a:buClr>
        <a:buSzPts val="1700"/>
        <a:buFont typeface="Wingdings 2"/>
        <a:buChar char=""/>
        <a:defRPr sz="2000">
          <a:solidFill>
            <a:schemeClr val="tx1"/>
          </a:solidFill>
          <a:latin typeface="+mn-lt"/>
          <a:ea typeface="+mn-ea"/>
          <a:cs typeface="+mn-cs"/>
        </a:defRPr>
      </a:lvl3pPr>
      <a:lvl4pPr algn="l" indent="-228600" lvl="3" marL="1097280">
        <a:spcBef>
          <a:spcPts val="370"/>
        </a:spcBef>
        <a:buClr>
          <a:schemeClr val="accent3"/>
        </a:buClr>
        <a:buSzPts val="1600"/>
        <a:buFont typeface="Wingdings 2"/>
        <a:buChar char=""/>
        <a:defRPr sz="2000">
          <a:solidFill>
            <a:schemeClr val="tx1"/>
          </a:solidFill>
          <a:latin typeface="+mn-lt"/>
          <a:ea typeface="+mn-ea"/>
          <a:cs typeface="+mn-cs"/>
        </a:defRPr>
      </a:lvl4pPr>
      <a:lvl5pPr algn="l" indent="-228600" lvl="4" marL="1371600">
        <a:spcBef>
          <a:spcPts val="370"/>
        </a:spcBef>
        <a:buClr>
          <a:schemeClr val="accent3"/>
        </a:buClr>
        <a:buChar char="o"/>
        <a:defRPr sz="2000">
          <a:solidFill>
            <a:schemeClr val="tx1"/>
          </a:solidFill>
          <a:latin typeface="+mn-lt"/>
          <a:ea typeface="+mn-ea"/>
          <a:cs typeface="+mn-cs"/>
        </a:defRPr>
      </a:lvl5pPr>
      <a:lvl6pPr algn="l" indent="-228600" lvl="5" marL="1645920">
        <a:spcBef>
          <a:spcPts val="370"/>
        </a:spcBef>
        <a:buClr>
          <a:schemeClr val="accent3"/>
        </a:buClr>
        <a:buChar char="•"/>
        <a:defRPr baseline="0" sz="1800">
          <a:solidFill>
            <a:schemeClr val="tx1"/>
          </a:solidFill>
          <a:latin typeface="+mn-lt"/>
          <a:ea typeface="+mn-ea"/>
          <a:cs typeface="+mn-cs"/>
        </a:defRPr>
      </a:lvl6pPr>
      <a:lvl7pPr algn="l" indent="-228600" lvl="6" marL="1920240">
        <a:spcBef>
          <a:spcPts val="370"/>
        </a:spcBef>
        <a:buClr>
          <a:schemeClr val="accent2"/>
        </a:buClr>
        <a:buChar char="•"/>
        <a:defRPr sz="1800">
          <a:solidFill>
            <a:schemeClr val="tx1"/>
          </a:solidFill>
          <a:latin typeface="+mn-lt"/>
          <a:ea typeface="+mn-ea"/>
          <a:cs typeface="+mn-cs"/>
        </a:defRPr>
      </a:lvl7pPr>
      <a:lvl8pPr algn="l" indent="-228600" lvl="7" marL="2194560">
        <a:spcBef>
          <a:spcPts val="370"/>
        </a:spcBef>
        <a:buClr>
          <a:schemeClr val="accent1">
            <a:tint val="60000"/>
          </a:schemeClr>
        </a:buClr>
        <a:buChar char="•"/>
        <a:defRPr sz="1800">
          <a:solidFill>
            <a:schemeClr val="tx1"/>
          </a:solidFill>
          <a:latin typeface="+mn-lt"/>
          <a:ea typeface="+mn-ea"/>
          <a:cs typeface="+mn-cs"/>
        </a:defRPr>
      </a:lvl8pPr>
      <a:lvl9pPr algn="l" indent="-228600" lvl="8" marL="2468880">
        <a:spcBef>
          <a:spcPts val="370"/>
        </a:spcBef>
        <a:buClr>
          <a:schemeClr val="accent2">
            <a:tint val="60000"/>
          </a:schemeClr>
        </a:buClr>
        <a:buChar char="•"/>
        <a:defRPr sz="1800">
          <a:solidFill>
            <a:schemeClr val="tx1"/>
          </a:solidFill>
          <a:latin typeface="+mn-lt"/>
          <a:ea typeface="+mn-ea"/>
          <a:cs typeface="+mn-cs"/>
        </a:defRPr>
      </a:lvl9pPr>
    </p:bodyStyle>
    <p:otherStyle>
      <a:defPPr/>
      <a:lvl1pPr algn="l" indent="0" lvl="0" marL="0">
        <a:defRPr>
          <a:solidFill>
            <a:schemeClr val="tx1"/>
          </a:solidFill>
          <a:latin typeface="+mn-lt"/>
          <a:ea typeface="+mn-ea"/>
          <a:cs typeface="+mn-cs"/>
        </a:defRPr>
      </a:lvl1pPr>
      <a:lvl2pPr algn="l" indent="0" lvl="1" marL="457200">
        <a:defRPr>
          <a:solidFill>
            <a:schemeClr val="tx1"/>
          </a:solidFill>
          <a:latin typeface="+mn-lt"/>
          <a:ea typeface="+mn-ea"/>
          <a:cs typeface="+mn-cs"/>
        </a:defRPr>
      </a:lvl2pPr>
      <a:lvl3pPr algn="l" indent="0" lvl="2" marL="914400">
        <a:defRPr>
          <a:solidFill>
            <a:schemeClr val="tx1"/>
          </a:solidFill>
          <a:latin typeface="+mn-lt"/>
          <a:ea typeface="+mn-ea"/>
          <a:cs typeface="+mn-cs"/>
        </a:defRPr>
      </a:lvl3pPr>
      <a:lvl4pPr algn="l" indent="0" lvl="3" marL="1371600">
        <a:defRPr>
          <a:solidFill>
            <a:schemeClr val="tx1"/>
          </a:solidFill>
          <a:latin typeface="+mn-lt"/>
          <a:ea typeface="+mn-ea"/>
          <a:cs typeface="+mn-cs"/>
        </a:defRPr>
      </a:lvl4pPr>
      <a:lvl5pPr algn="l" indent="0" lvl="4" marL="1828800">
        <a:defRPr>
          <a:solidFill>
            <a:schemeClr val="tx1"/>
          </a:solidFill>
          <a:latin typeface="+mn-lt"/>
          <a:ea typeface="+mn-ea"/>
          <a:cs typeface="+mn-cs"/>
        </a:defRPr>
      </a:lvl5pPr>
      <a:lvl6pPr algn="l" indent="0" lvl="5" marL="2286000">
        <a:defRPr>
          <a:solidFill>
            <a:schemeClr val="tx1"/>
          </a:solidFill>
          <a:latin typeface="+mn-lt"/>
          <a:ea typeface="+mn-ea"/>
          <a:cs typeface="+mn-cs"/>
        </a:defRPr>
      </a:lvl6pPr>
      <a:lvl7pPr algn="l" indent="0" lvl="6" marL="2743200">
        <a:defRPr>
          <a:solidFill>
            <a:schemeClr val="tx1"/>
          </a:solidFill>
          <a:latin typeface="+mn-lt"/>
          <a:ea typeface="+mn-ea"/>
          <a:cs typeface="+mn-cs"/>
        </a:defRPr>
      </a:lvl7pPr>
      <a:lvl8pPr algn="l" indent="0" lvl="7" marL="3200400">
        <a:defRPr>
          <a:solidFill>
            <a:schemeClr val="tx1"/>
          </a:solidFill>
          <a:latin typeface="+mn-lt"/>
          <a:ea typeface="+mn-ea"/>
          <a:cs typeface="+mn-cs"/>
        </a:defRPr>
      </a:lvl8pPr>
      <a:lvl9pPr algn="l" indent="0" lvl="8" marL="3657600">
        <a:defRPr>
          <a:solidFill>
            <a:schemeClr val="tx1"/>
          </a:solidFill>
          <a:latin typeface="+mn-lt"/>
          <a:ea typeface="+mn-ea"/>
          <a:cs typeface="+mn-cs"/>
        </a:defRPr>
      </a:lvl9pPr>
    </p:otherStyle>
  </p:txStyles>
</p:sldMaster>
</file>

<file path=ppt/slides/_rels/slide1.xml.rels><?xml version="1.0" encoding="UTF-8" standalone="no" ?>
<Relationships xmlns="http://schemas.openxmlformats.org/package/2006/relationships">
  <Relationship Id="rId1" Target="../media/1.jpeg" Type="http://schemas.openxmlformats.org/officeDocument/2006/relationships/image"/>
  <Relationship Id="rId2" Target="../slideLayouts/slideLayout6.xml" Type="http://schemas.openxmlformats.org/officeDocument/2006/relationships/slideLayout"/>
</Relationships>

</file>

<file path=ppt/slides/_rels/slide10.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11.xml.rels><?xml version="1.0" encoding="UTF-8" standalone="no" ?>
<Relationships xmlns="http://schemas.openxmlformats.org/package/2006/relationships">
  <Relationship Id="rId1" Target="../media/6.jpeg" Type="http://schemas.openxmlformats.org/officeDocument/2006/relationships/image"/>
  <Relationship Id="rId2" Target="../slideLayouts/slideLayout6.xml" Type="http://schemas.openxmlformats.org/officeDocument/2006/relationships/slideLayout"/>
</Relationships>

</file>

<file path=ppt/slides/_rels/slide12.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13.xml.rels><?xml version="1.0" encoding="UTF-8" standalone="no" ?>
<Relationships xmlns="http://schemas.openxmlformats.org/package/2006/relationships">
  <Relationship Id="rId1" Target="../media/7.jpeg" Type="http://schemas.openxmlformats.org/officeDocument/2006/relationships/image"/>
  <Relationship Id="rId2" Target="../slideLayouts/slideLayout6.xml" Type="http://schemas.openxmlformats.org/officeDocument/2006/relationships/slideLayout"/>
</Relationships>

</file>

<file path=ppt/slides/_rels/slide14.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15.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16.xml.rels><?xml version="1.0" encoding="UTF-8" standalone="no" ?>
<Relationships xmlns="http://schemas.openxmlformats.org/package/2006/relationships">
  <Relationship Id="rId1" Target="../media/8.jpeg" Type="http://schemas.openxmlformats.org/officeDocument/2006/relationships/image"/>
  <Relationship Id="rId2" Target="../slideLayouts/slideLayout6.xml" Type="http://schemas.openxmlformats.org/officeDocument/2006/relationships/slideLayout"/>
</Relationships>

</file>

<file path=ppt/slides/_rels/slide17.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18.xml.rels><?xml version="1.0" encoding="UTF-8" standalone="no" ?>
<Relationships xmlns="http://schemas.openxmlformats.org/package/2006/relationships">
  <Relationship Id="rId1" Target="../media/9.jpeg" Type="http://schemas.openxmlformats.org/officeDocument/2006/relationships/image"/>
  <Relationship Id="rId2" Target="../slideLayouts/slideLayout6.xml" Type="http://schemas.openxmlformats.org/officeDocument/2006/relationships/slideLayout"/>
</Relationships>

</file>

<file path=ppt/slides/_rels/slide19.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2.xml.rels><?xml version="1.0" encoding="UTF-8" standalone="no" ?>
<Relationships xmlns="http://schemas.openxmlformats.org/package/2006/relationships">
  <Relationship Id="rId1" Target="../slideLayouts/slideLayout2.xml" Type="http://schemas.openxmlformats.org/officeDocument/2006/relationships/slideLayout"/>
</Relationships>

</file>

<file path=ppt/slides/_rels/slide20.xml.rels><?xml version="1.0" encoding="UTF-8" standalone="no" ?>
<Relationships xmlns="http://schemas.openxmlformats.org/package/2006/relationships">
  <Relationship Id="rId1" Target="../media/10.jpeg" Type="http://schemas.openxmlformats.org/officeDocument/2006/relationships/image"/>
  <Relationship Id="rId2" Target="../slideLayouts/slideLayout6.xml" Type="http://schemas.openxmlformats.org/officeDocument/2006/relationships/slideLayout"/>
</Relationships>

</file>

<file path=ppt/slides/_rels/slide21.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22.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23.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24.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25.xml.rels><?xml version="1.0" encoding="UTF-8" standalone="no" ?>
<Relationships xmlns="http://schemas.openxmlformats.org/package/2006/relationships">
  <Relationship Id="rId1" Target="../media/11.jpeg" Type="http://schemas.openxmlformats.org/officeDocument/2006/relationships/image"/>
  <Relationship Id="rId2" Target="../slideLayouts/slideLayout6.xml" Type="http://schemas.openxmlformats.org/officeDocument/2006/relationships/slideLayout"/>
</Relationships>

</file>

<file path=ppt/slides/_rels/slide26.xml.rels><?xml version="1.0" encoding="UTF-8" standalone="no" ?>
<Relationships xmlns="http://schemas.openxmlformats.org/package/2006/relationships">
  <Relationship Id="rId1" Target="../media/12.jpeg" Type="http://schemas.openxmlformats.org/officeDocument/2006/relationships/image"/>
  <Relationship Id="rId2" Target="../slideLayouts/slideLayout6.xml" Type="http://schemas.openxmlformats.org/officeDocument/2006/relationships/slideLayout"/>
</Relationships>

</file>

<file path=ppt/slides/_rels/slide27.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28.xml.rels><?xml version="1.0" encoding="UTF-8" standalone="no" ?>
<Relationships xmlns="http://schemas.openxmlformats.org/package/2006/relationships">
  <Relationship Id="rId1" Target="../media/13.jpeg" Type="http://schemas.openxmlformats.org/officeDocument/2006/relationships/image"/>
  <Relationship Id="rId2" Target="../slideLayouts/slideLayout6.xml" Type="http://schemas.openxmlformats.org/officeDocument/2006/relationships/slideLayout"/>
</Relationships>

</file>

<file path=ppt/slides/_rels/slide29.xml.rels><?xml version="1.0" encoding="UTF-8" standalone="no" ?>
<Relationships xmlns="http://schemas.openxmlformats.org/package/2006/relationships">
  <Relationship Id="rId1" Target="../media/14.jpeg" Type="http://schemas.openxmlformats.org/officeDocument/2006/relationships/image"/>
  <Relationship Id="rId2" Target="../slideLayouts/slideLayout6.xml" Type="http://schemas.openxmlformats.org/officeDocument/2006/relationships/slideLayout"/>
</Relationships>

</file>

<file path=ppt/slides/_rels/slide3.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30.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31.xml.rels><?xml version="1.0" encoding="UTF-8" standalone="no" ?>
<Relationships xmlns="http://schemas.openxmlformats.org/package/2006/relationships">
  <Relationship Id="rId1" Target="../media/15.jpeg" Type="http://schemas.openxmlformats.org/officeDocument/2006/relationships/image"/>
  <Relationship Id="rId2" Target="../slideLayouts/slideLayout6.xml" Type="http://schemas.openxmlformats.org/officeDocument/2006/relationships/slideLayout"/>
</Relationships>

</file>

<file path=ppt/slides/_rels/slide32.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33.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4.xml.rels><?xml version="1.0" encoding="UTF-8" standalone="no" ?>
<Relationships xmlns="http://schemas.openxmlformats.org/package/2006/relationships">
  <Relationship Id="rId1" Target="../media/2.jpeg" Type="http://schemas.openxmlformats.org/officeDocument/2006/relationships/image"/>
  <Relationship Id="rId2" Target="../slideLayouts/slideLayout6.xml" Type="http://schemas.openxmlformats.org/officeDocument/2006/relationships/slideLayout"/>
</Relationships>

</file>

<file path=ppt/slides/_rels/slide5.xml.rels><?xml version="1.0" encoding="UTF-8" standalone="no" ?>
<Relationships xmlns="http://schemas.openxmlformats.org/package/2006/relationships">
  <Relationship Id="rId1" Target="../media/3.jpeg" Type="http://schemas.openxmlformats.org/officeDocument/2006/relationships/image"/>
  <Relationship Id="rId2" Target="../slideLayouts/slideLayout6.xml" Type="http://schemas.openxmlformats.org/officeDocument/2006/relationships/slideLayout"/>
</Relationships>

</file>

<file path=ppt/slides/_rels/slide6.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7.xml.rels><?xml version="1.0" encoding="UTF-8" standalone="no" ?>
<Relationships xmlns="http://schemas.openxmlformats.org/package/2006/relationships">
  <Relationship Id="rId1" Target="../slideLayouts/slideLayout6.xml" Type="http://schemas.openxmlformats.org/officeDocument/2006/relationships/slideLayout"/>
</Relationships>

</file>

<file path=ppt/slides/_rels/slide8.xml.rels><?xml version="1.0" encoding="UTF-8" standalone="no" ?>
<Relationships xmlns="http://schemas.openxmlformats.org/package/2006/relationships">
  <Relationship Id="rId1" Target="../media/4.jpeg" Type="http://schemas.openxmlformats.org/officeDocument/2006/relationships/image"/>
  <Relationship Id="rId2" Target="../slideLayouts/slideLayout6.xml" Type="http://schemas.openxmlformats.org/officeDocument/2006/relationships/slideLayout"/>
</Relationships>

</file>

<file path=ppt/slides/_rels/slide9.xml.rels><?xml version="1.0" encoding="UTF-8" standalone="no" ?>
<Relationships xmlns="http://schemas.openxmlformats.org/package/2006/relationships">
  <Relationship Id="rId1" Target="../media/5.jpeg" Type="http://schemas.openxmlformats.org/officeDocument/2006/relationships/image"/>
  <Relationship Id="rId2" Target="../slideLayouts/slideLayout6.xml" Type="http://schemas.openxmlformats.org/officeDocument/2006/relationships/slideLayout"/>
</Relationships>

</file>

<file path=ppt/slides/slide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bg>
      <p:bgPr>
        <a:noFill/>
      </p:bgPr>
    </p:bg>
    <p:spTree>
      <p:nvGrpSpPr>
        <p:cNvPr hidden="false" id="93" name="GroupShape 93"/>
        <p:cNvGrpSpPr/>
        <p:nvPr isPhoto="false"/>
      </p:nvGrpSpPr>
      <p:grpSpPr>
        <a:xfrm flipH="false" flipV="false" rot="0">
          <a:off x="0" y="0"/>
          <a:ext cx="0" cy="0"/>
          <a:chOff x="0" y="0"/>
          <a:chExt cx="0" cy="0"/>
        </a:xfrm>
      </p:grpSpPr>
      <p:sp>
        <p:nvSpPr>
          <p:cNvPr hidden="false" id="94" name="Shape 94"/>
          <p:cNvSpPr txBox="true"/>
          <p:nvPr isPhoto="false">
            <p:ph idx="4294967295" type="subTitle"/>
          </p:nvPr>
        </p:nvSpPr>
        <p:spPr>
          <a:xfrm flipH="false" flipV="false" rot="0">
            <a:off x="1602441" y="3940735"/>
            <a:ext cx="6400799" cy="1600200"/>
          </a:xfrm>
          <a:prstGeom prst="rect">
            <a:avLst/>
          </a:prstGeom>
        </p:spPr>
        <p:txBody>
          <a:bodyPr/>
          <a:lstStyle>
            <a:defPPr/>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algn="ctr" indent="0" marL="0">
              <a:buNone/>
            </a:pPr>
            <a:r>
              <a:rPr b="true" cap="none" spc="0" sz="4000">
                <a:solidFill>
                  <a:srgbClr val="D34817"/>
                </a:solidFill>
              </a:rPr>
              <a:t>Учителя – фронтовики </a:t>
            </a:r>
            <a:endParaRPr sz="4000">
              <a:solidFill>
                <a:srgbClr val="D34817"/>
              </a:solidFill>
            </a:endParaRPr>
          </a:p>
          <a:p>
            <a:pPr algn="ctr" indent="0" marL="0">
              <a:buNone/>
            </a:pPr>
            <a:r>
              <a:rPr b="true" cap="none" spc="0" sz="4000">
                <a:solidFill>
                  <a:srgbClr val="D34817"/>
                </a:solidFill>
              </a:rPr>
              <a:t>Туарминской</a:t>
            </a:r>
            <a:r>
              <a:rPr b="true" cap="none" spc="0" sz="4000">
                <a:solidFill>
                  <a:srgbClr val="D34817"/>
                </a:solidFill>
              </a:rPr>
              <a:t> </a:t>
            </a:r>
            <a:endParaRPr sz="4000">
              <a:solidFill>
                <a:srgbClr val="D34817"/>
              </a:solidFill>
            </a:endParaRPr>
          </a:p>
          <a:p>
            <a:pPr algn="ctr" indent="0" marL="0">
              <a:buNone/>
            </a:pPr>
            <a:r>
              <a:rPr b="true" cap="none" spc="0" sz="4000">
                <a:solidFill>
                  <a:srgbClr val="D34817"/>
                </a:solidFill>
              </a:rPr>
              <a:t>средней школы</a:t>
            </a:r>
            <a:endParaRPr b="true" cap="none" spc="0" sz="4000">
              <a:solidFill>
                <a:srgbClr val="D34817"/>
              </a:solidFill>
            </a:endParaRPr>
          </a:p>
        </p:txBody>
      </p:sp>
      <p:sp>
        <p:nvSpPr>
          <p:cNvPr hidden="false" id="95" name="Shape 95"/>
          <p:cNvSpPr txBox="true"/>
          <p:nvPr isPhoto="false"/>
        </p:nvSpPr>
        <p:spPr>
          <a:xfrm flipH="false" flipV="false" rot="0">
            <a:off x="2256117" y="261470"/>
            <a:ext cx="4762500" cy="3384736"/>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slides/slide10.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23" name="GroupShape 123"/>
        <p:cNvGrpSpPr/>
        <p:nvPr isPhoto="false"/>
      </p:nvGrpSpPr>
      <p:grpSpPr>
        <a:xfrm flipH="false" flipV="false" rot="0">
          <a:off x="0" y="0"/>
          <a:ext cx="0" cy="0"/>
          <a:chOff x="0" y="0"/>
          <a:chExt cx="0" cy="0"/>
        </a:xfrm>
      </p:grpSpPr>
      <p:sp>
        <p:nvSpPr>
          <p:cNvPr hidden="false" id="124" name="Shape 124"/>
          <p:cNvSpPr txBox="false"/>
          <p:nvPr isPhoto="false"/>
        </p:nvSpPr>
        <p:spPr>
          <a:xfrm flipH="false" flipV="false" rot="0">
            <a:off x="395536" y="642918"/>
            <a:ext cx="8352928" cy="5324535"/>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Белов Николай Васильевич в Красную Армию призывался 3 октября 1940 года. Служил в Забайкальском военном округе, 1320.3. Д </a:t>
            </a:r>
            <a:r>
              <a:rPr sz="2000">
                <a:solidFill>
                  <a:schemeClr val="tx1"/>
                </a:solidFill>
                <a:latin typeface="Times New Roman"/>
                <a:ea typeface="Times New Roman"/>
                <a:cs typeface="Times New Roman"/>
              </a:rPr>
              <a:t>(отдельный зенитный дивизион).</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В августе 1942 года вступил в бой с фашистами. Был на </a:t>
            </a:r>
            <a:r>
              <a:rPr sz="2000">
                <a:solidFill>
                  <a:schemeClr val="tx1"/>
                </a:solidFill>
                <a:latin typeface="Times New Roman"/>
                <a:ea typeface="Times New Roman"/>
                <a:cs typeface="Times New Roman"/>
              </a:rPr>
              <a:t>Камышлинском</a:t>
            </a:r>
            <a:r>
              <a:rPr sz="2000">
                <a:solidFill>
                  <a:schemeClr val="tx1"/>
                </a:solidFill>
                <a:latin typeface="Times New Roman"/>
                <a:ea typeface="Times New Roman"/>
                <a:cs typeface="Times New Roman"/>
              </a:rPr>
              <a:t> фронте. 3 мая  демобилизован в </a:t>
            </a:r>
            <a:r>
              <a:rPr sz="2000">
                <a:solidFill>
                  <a:schemeClr val="tx1"/>
                </a:solidFill>
                <a:latin typeface="Times New Roman"/>
                <a:ea typeface="Times New Roman"/>
                <a:cs typeface="Times New Roman"/>
              </a:rPr>
              <a:t>Гроховецкий</a:t>
            </a:r>
            <a:r>
              <a:rPr sz="2000">
                <a:solidFill>
                  <a:schemeClr val="tx1"/>
                </a:solidFill>
                <a:latin typeface="Times New Roman"/>
                <a:ea typeface="Times New Roman"/>
                <a:cs typeface="Times New Roman"/>
              </a:rPr>
              <a:t> лагерь Московского военного округа во вторую учебную батарею. Обучал молодых солдат военному делу. Дослужился до старшего сержанта. Был награжден медалью «За победу над Германией», орденом Отечественной войны 2 степени, юбилейными медалями</a:t>
            </a:r>
            <a:r>
              <a:rPr sz="1800">
                <a:solidFill>
                  <a:schemeClr val="tx1"/>
                </a:solidFill>
                <a:latin typeface="+mn-lt"/>
                <a:ea typeface="+mn-ea"/>
                <a:cs typeface="+mn-cs"/>
              </a:rPr>
              <a:t>. </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Демобилизовался в октябре 1945 года родное село. Начал преподавать в старших классах физику и математику. В 1947 году заново поступает в Ульяновский педагогический институт и заканчивает его в 1955 году. 40 лет жизни отдал педагогической деятельности</a:t>
            </a:r>
            <a:r>
              <a:rPr sz="1800">
                <a:solidFill>
                  <a:schemeClr val="tx1"/>
                </a:solidFill>
                <a:latin typeface="+mn-lt"/>
                <a:ea typeface="+mn-ea"/>
                <a:cs typeface="+mn-cs"/>
              </a:rPr>
              <a:t>.</a:t>
            </a:r>
            <a:endParaRPr sz="1800">
              <a:solidFill>
                <a:schemeClr val="tx1"/>
              </a:solidFill>
              <a:latin typeface="+mn-lt"/>
              <a:ea typeface="+mn-ea"/>
              <a:cs typeface="+mn-cs"/>
            </a:endParaRPr>
          </a:p>
          <a:p>
            <a:pPr algn="l" indent="360000" marL="0"/>
            <a:r>
              <a:rPr sz="2000">
                <a:solidFill>
                  <a:schemeClr val="tx1"/>
                </a:solidFill>
                <a:latin typeface="Times New Roman"/>
                <a:ea typeface="Times New Roman"/>
                <a:cs typeface="Times New Roman"/>
              </a:rPr>
              <a:t>Учителем начальных классов была также его жена Крылова Валентина Георгиевна и продолжила династию педагогов дочь Раиса Николаевна, учитель математики</a:t>
            </a:r>
            <a:r>
              <a:rPr sz="1800">
                <a:solidFill>
                  <a:schemeClr val="tx1"/>
                </a:solidFill>
                <a:latin typeface="+mn-lt"/>
                <a:ea typeface="+mn-ea"/>
                <a:cs typeface="+mn-cs"/>
              </a:rPr>
              <a:t>.</a:t>
            </a:r>
            <a:endParaRPr sz="1800">
              <a:solidFill>
                <a:schemeClr val="tx1"/>
              </a:solidFill>
              <a:latin typeface="+mn-lt"/>
              <a:ea typeface="+mn-ea"/>
              <a:cs typeface="+mn-cs"/>
            </a:endParaRPr>
          </a:p>
        </p:txBody>
      </p:sp>
    </p:spTree>
  </p:cSld>
</p:sld>
</file>

<file path=ppt/slides/slide1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25" name="GroupShape 125"/>
        <p:cNvGrpSpPr/>
        <p:nvPr isPhoto="false"/>
      </p:nvGrpSpPr>
      <p:grpSpPr>
        <a:xfrm flipH="false" flipV="false" rot="0">
          <a:off x="0" y="0"/>
          <a:ext cx="0" cy="0"/>
          <a:chOff x="0" y="0"/>
          <a:chExt cx="0" cy="0"/>
        </a:xfrm>
      </p:grpSpPr>
      <p:pic>
        <p:nvPicPr>
          <p:cNvPr hidden="false" id="127" name="Picture 127"/>
          <p:cNvPicPr preferRelativeResize="true"/>
          <p:nvPr isPhoto="false"/>
        </p:nvPicPr>
        <p:blipFill>
          <a:blip r:embed="rId1"/>
          <a:srcRect b="74672" l="72061" r="4027" t="9341"/>
          <a:stretch/>
        </p:blipFill>
        <p:spPr>
          <a:xfrm flipH="false" flipV="false" rot="0">
            <a:off x="2373204" y="260648"/>
            <a:ext cx="4397590" cy="4248472"/>
          </a:xfrm>
          <a:prstGeom prst="rect">
            <a:avLst/>
          </a:prstGeom>
          <a:ln>
            <a:noFill/>
          </a:ln>
        </p:spPr>
      </p:pic>
      <p:sp>
        <p:nvSpPr>
          <p:cNvPr hidden="false" id="128" name="Shape 128"/>
          <p:cNvSpPr txBox="false"/>
          <p:nvPr isPhoto="false"/>
        </p:nvSpPr>
        <p:spPr>
          <a:xfrm flipH="false" flipV="false" rot="0">
            <a:off x="2198795" y="4725144"/>
            <a:ext cx="4572000" cy="1323439"/>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Куликов Петр Иванович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(1923-1967 гг.)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(учитель физики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p:txBody>
      </p:sp>
    </p:spTree>
  </p:cSld>
</p:sld>
</file>

<file path=ppt/slides/slide12.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29" name="GroupShape 129"/>
        <p:cNvGrpSpPr/>
        <p:nvPr isPhoto="false"/>
      </p:nvGrpSpPr>
      <p:grpSpPr>
        <a:xfrm flipH="false" flipV="false" rot="0">
          <a:off x="0" y="0"/>
          <a:ext cx="0" cy="0"/>
          <a:chOff x="0" y="0"/>
          <a:chExt cx="0" cy="0"/>
        </a:xfrm>
      </p:grpSpPr>
      <p:sp>
        <p:nvSpPr>
          <p:cNvPr hidden="false" id="130" name="Shape 130"/>
          <p:cNvSpPr txBox="false"/>
          <p:nvPr isPhoto="false"/>
        </p:nvSpPr>
        <p:spPr>
          <a:xfrm flipH="false" flipV="false" rot="0">
            <a:off x="395536" y="714356"/>
            <a:ext cx="8352928" cy="4370427"/>
          </a:xfrm>
          <a:prstGeom prst="rect">
            <a:avLst/>
          </a:prstGeom>
        </p:spPr>
        <p:txBody>
          <a:bodyPr bIns="45720" lIns="91440" rIns="91440" tIns="45720" wrap="square">
            <a:spAutoFit/>
          </a:bodyPr>
          <a:p>
            <a:pPr algn="l" indent="0" marL="0"/>
            <a:r>
              <a:rPr sz="1800">
                <a:solidFill>
                  <a:schemeClr val="tx1"/>
                </a:solidFill>
                <a:latin typeface="+mn-lt"/>
                <a:ea typeface="+mn-ea"/>
                <a:cs typeface="+mn-cs"/>
              </a:rPr>
              <a:t> </a:t>
            </a:r>
            <a:endParaRPr sz="2000">
              <a:solidFill>
                <a:schemeClr val="tx1"/>
              </a:solidFill>
              <a:latin typeface="Times New Roman"/>
              <a:ea typeface="Times New Roman"/>
              <a:cs typeface="Times New Roman"/>
            </a:endParaRPr>
          </a:p>
          <a:p>
            <a:pPr algn="dist" indent="360000" marL="0"/>
            <a:r>
              <a:rPr sz="2000">
                <a:solidFill>
                  <a:schemeClr val="tx1"/>
                </a:solidFill>
                <a:latin typeface="Times New Roman"/>
                <a:ea typeface="Times New Roman"/>
                <a:cs typeface="Times New Roman"/>
              </a:rPr>
              <a:t>Родился и вырос в </a:t>
            </a:r>
            <a:r>
              <a:rPr sz="2000">
                <a:solidFill>
                  <a:schemeClr val="tx1"/>
                </a:solidFill>
                <a:latin typeface="Times New Roman"/>
                <a:ea typeface="Times New Roman"/>
                <a:cs typeface="Times New Roman"/>
              </a:rPr>
              <a:t>Туарме</a:t>
            </a:r>
            <a:r>
              <a:rPr sz="2000">
                <a:solidFill>
                  <a:schemeClr val="tx1"/>
                </a:solidFill>
                <a:latin typeface="Times New Roman"/>
                <a:ea typeface="Times New Roman"/>
                <a:cs typeface="Times New Roman"/>
              </a:rPr>
              <a:t>. Окончил среднюю школу. В годы войны служил моряком-подводником. По состоянию здоровья был комиссован. После окончания </a:t>
            </a:r>
            <a:r>
              <a:rPr sz="2000">
                <a:solidFill>
                  <a:schemeClr val="tx1"/>
                </a:solidFill>
                <a:latin typeface="Times New Roman"/>
                <a:ea typeface="Times New Roman"/>
                <a:cs typeface="Times New Roman"/>
              </a:rPr>
              <a:t>Мелекесского</a:t>
            </a:r>
            <a:r>
              <a:rPr sz="2000">
                <a:solidFill>
                  <a:schemeClr val="tx1"/>
                </a:solidFill>
                <a:latin typeface="Times New Roman"/>
                <a:ea typeface="Times New Roman"/>
                <a:cs typeface="Times New Roman"/>
              </a:rPr>
              <a:t> педагогического института работал учителем физики в д. Новое Сережкино. Вернулся на родину с молодой женой Розой Николаевной, учителем математики.</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Петр Иванович был талантливым учителем. Вел радиотехнический кружок с ребятами старших классов. Под его руководством все ученики уже в 50-х годах сделали детекторные радиоприемники и слушали Москву. В эти же годы он первый во всей округе построил личную электростанцию и освещал ею не только дом, но надворные постройки. Он же первый в округе собрал мотороллер. </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Тяжелые условия подводной службы подорвали его здоровье, и он ушел из жизни в возрасте 44 лет.</a:t>
            </a:r>
            <a:endParaRPr sz="1800">
              <a:solidFill>
                <a:schemeClr val="tx1"/>
              </a:solidFill>
              <a:latin typeface="+mn-lt"/>
              <a:ea typeface="+mn-ea"/>
              <a:cs typeface="+mn-cs"/>
            </a:endParaRPr>
          </a:p>
        </p:txBody>
      </p:sp>
    </p:spTree>
  </p:cSld>
</p:sld>
</file>

<file path=ppt/slides/slide13.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31" name="GroupShape 131"/>
        <p:cNvGrpSpPr/>
        <p:nvPr isPhoto="false"/>
      </p:nvGrpSpPr>
      <p:grpSpPr>
        <a:xfrm flipH="false" flipV="false" rot="0">
          <a:off x="0" y="0"/>
          <a:ext cx="0" cy="0"/>
          <a:chOff x="0" y="0"/>
          <a:chExt cx="0" cy="0"/>
        </a:xfrm>
      </p:grpSpPr>
      <p:pic>
        <p:nvPicPr>
          <p:cNvPr hidden="false" id="133" name="Picture 133"/>
          <p:cNvPicPr preferRelativeResize="true"/>
          <p:nvPr isPhoto="false"/>
        </p:nvPicPr>
        <p:blipFill>
          <a:blip r:embed="rId1"/>
          <a:srcRect b="61087" l="0" r="59367" t="0"/>
          <a:stretch/>
        </p:blipFill>
        <p:spPr>
          <a:xfrm flipH="false" flipV="false" rot="0">
            <a:off x="2825105" y="78400"/>
            <a:ext cx="3511205" cy="4646743"/>
          </a:xfrm>
          <a:prstGeom prst="rect">
            <a:avLst/>
          </a:prstGeom>
          <a:ln>
            <a:noFill/>
          </a:ln>
        </p:spPr>
      </p:pic>
      <p:sp>
        <p:nvSpPr>
          <p:cNvPr hidden="false" id="134" name="Shape 134"/>
          <p:cNvSpPr txBox="false"/>
          <p:nvPr isPhoto="false"/>
        </p:nvSpPr>
        <p:spPr>
          <a:xfrm flipH="false" flipV="false" rot="0">
            <a:off x="2286000" y="4869160"/>
            <a:ext cx="4572000" cy="1323439"/>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Марков Георгий Семёнович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(1919-1993 гг.)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(учитель истории,  директор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p:txBody>
      </p:sp>
    </p:spTree>
  </p:cSld>
</p:sld>
</file>

<file path=ppt/slides/slide14.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35" name="GroupShape 135"/>
        <p:cNvGrpSpPr/>
        <p:nvPr isPhoto="false"/>
      </p:nvGrpSpPr>
      <p:grpSpPr>
        <a:xfrm flipH="false" flipV="false" rot="0">
          <a:off x="0" y="0"/>
          <a:ext cx="0" cy="0"/>
          <a:chOff x="0" y="0"/>
          <a:chExt cx="0" cy="0"/>
        </a:xfrm>
      </p:grpSpPr>
      <p:sp>
        <p:nvSpPr>
          <p:cNvPr hidden="false" id="136" name="Shape 136"/>
          <p:cNvSpPr txBox="false"/>
          <p:nvPr isPhoto="false"/>
        </p:nvSpPr>
        <p:spPr>
          <a:xfrm flipH="false" flipV="false" rot="0">
            <a:off x="251519" y="548680"/>
            <a:ext cx="8640960" cy="5324535"/>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Когда началась война, находился в действующей армии неподалёку от села Шепетовка. В музее Н. А. Островского весь полк дал клятву сражаться насмерть, но не позволить врагу захватить Москву и поработить страну. 23 июня в 2 часа дня их перебросили к Дунаю, где 4 дня держали оборону. 28 июня советские войска начали отступать. Фашисты перешли Днепр, захватили Чернигов. Угроза захвата нависла над Киевом. В районе Белой Церкви шли упорные бои, так как это место  ещё до войны было хорошо укреплено. Оборону держали до конца августа. Здесь </a:t>
            </a:r>
            <a:r>
              <a:rPr sz="2000">
                <a:solidFill>
                  <a:schemeClr val="tx1"/>
                </a:solidFill>
                <a:latin typeface="Times New Roman"/>
                <a:ea typeface="Times New Roman"/>
                <a:cs typeface="Times New Roman"/>
              </a:rPr>
              <a:t>Марков </a:t>
            </a:r>
            <a:r>
              <a:rPr sz="2000">
                <a:solidFill>
                  <a:schemeClr val="tx1"/>
                </a:solidFill>
                <a:latin typeface="Times New Roman"/>
                <a:ea typeface="Times New Roman"/>
                <a:cs typeface="Times New Roman"/>
              </a:rPr>
              <a:t>был </a:t>
            </a:r>
            <a:r>
              <a:rPr sz="2000">
                <a:solidFill>
                  <a:schemeClr val="tx1"/>
                </a:solidFill>
                <a:latin typeface="Times New Roman"/>
                <a:ea typeface="Times New Roman"/>
                <a:cs typeface="Times New Roman"/>
              </a:rPr>
              <a:t>ранен в первый раз. </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В сентябре Киев был окружён немцами. Полк, в котором служил Георгий Семёнович, отошёл под Харьков, потом под Белград, Суму. После выздоровления был направлен в химический батальон, который вскоре расформировали. В 1944 году Георгий Семенович бил назначен </a:t>
            </a:r>
            <a:r>
              <a:rPr sz="2000">
                <a:solidFill>
                  <a:schemeClr val="tx1"/>
                </a:solidFill>
                <a:latin typeface="Times New Roman"/>
                <a:ea typeface="Times New Roman"/>
                <a:cs typeface="Times New Roman"/>
              </a:rPr>
              <a:t>полкомвзвода</a:t>
            </a:r>
            <a:r>
              <a:rPr sz="2000">
                <a:solidFill>
                  <a:schemeClr val="tx1"/>
                </a:solidFill>
                <a:latin typeface="Times New Roman"/>
                <a:ea typeface="Times New Roman"/>
                <a:cs typeface="Times New Roman"/>
              </a:rPr>
              <a:t> пулеметчиков. В районе </a:t>
            </a:r>
            <a:r>
              <a:rPr sz="2000">
                <a:solidFill>
                  <a:schemeClr val="tx1"/>
                </a:solidFill>
                <a:latin typeface="Times New Roman"/>
                <a:ea typeface="Times New Roman"/>
                <a:cs typeface="Times New Roman"/>
              </a:rPr>
              <a:t>Корсунь</a:t>
            </a:r>
            <a:r>
              <a:rPr sz="2000">
                <a:solidFill>
                  <a:schemeClr val="tx1"/>
                </a:solidFill>
                <a:latin typeface="Times New Roman"/>
                <a:ea typeface="Times New Roman"/>
                <a:cs typeface="Times New Roman"/>
              </a:rPr>
              <a:t> – Шевченко нашими войсками была окружена 17 немецкая армия. Взводу, в котором служил Марков, было приказано занять село </a:t>
            </a:r>
            <a:r>
              <a:rPr sz="2000">
                <a:solidFill>
                  <a:schemeClr val="tx1"/>
                </a:solidFill>
                <a:latin typeface="Times New Roman"/>
                <a:ea typeface="Times New Roman"/>
                <a:cs typeface="Times New Roman"/>
              </a:rPr>
              <a:t>Вивси</a:t>
            </a:r>
            <a:r>
              <a:rPr sz="2000">
                <a:solidFill>
                  <a:schemeClr val="tx1"/>
                </a:solidFill>
                <a:latin typeface="Times New Roman"/>
                <a:ea typeface="Times New Roman"/>
                <a:cs typeface="Times New Roman"/>
              </a:rPr>
              <a:t> и организовать на её западной стороне оборону. Взвод принял бой и разбил немцев в течение дня, так как у противника было мало боеприпасов. </a:t>
            </a:r>
            <a:endParaRPr sz="1800">
              <a:solidFill>
                <a:schemeClr val="tx1"/>
              </a:solidFill>
              <a:latin typeface="+mn-lt"/>
              <a:ea typeface="+mn-ea"/>
              <a:cs typeface="+mn-cs"/>
            </a:endParaRPr>
          </a:p>
        </p:txBody>
      </p:sp>
    </p:spTree>
  </p:cSld>
</p:sld>
</file>

<file path=ppt/slides/slide15.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37" name="GroupShape 137"/>
        <p:cNvGrpSpPr/>
        <p:nvPr isPhoto="false"/>
      </p:nvGrpSpPr>
      <p:grpSpPr>
        <a:xfrm flipH="false" flipV="false" rot="0">
          <a:off x="0" y="0"/>
          <a:ext cx="0" cy="0"/>
          <a:chOff x="0" y="0"/>
          <a:chExt cx="0" cy="0"/>
        </a:xfrm>
      </p:grpSpPr>
      <p:sp>
        <p:nvSpPr>
          <p:cNvPr hidden="false" id="138" name="Shape 138"/>
          <p:cNvSpPr txBox="false"/>
          <p:nvPr isPhoto="false"/>
        </p:nvSpPr>
        <p:spPr>
          <a:xfrm flipH="false" flipV="false" rot="0">
            <a:off x="251519" y="1571612"/>
            <a:ext cx="8568952" cy="2246768"/>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В апреле 1944 года дивизия пересекла границу СССР и вступила в Румынию. Сначала местное население встретило их настороженно, а затем начали приносить еду: сало, виноград… В районе села </a:t>
            </a:r>
            <a:r>
              <a:rPr sz="2000">
                <a:solidFill>
                  <a:schemeClr val="tx1"/>
                </a:solidFill>
                <a:latin typeface="Times New Roman"/>
                <a:ea typeface="Times New Roman"/>
                <a:cs typeface="Times New Roman"/>
              </a:rPr>
              <a:t>Делянгина</a:t>
            </a:r>
            <a:r>
              <a:rPr sz="2000">
                <a:solidFill>
                  <a:schemeClr val="tx1"/>
                </a:solidFill>
                <a:latin typeface="Times New Roman"/>
                <a:ea typeface="Times New Roman"/>
                <a:cs typeface="Times New Roman"/>
              </a:rPr>
              <a:t> был ранен второй раз. После выздоровления был направлен в Третью танковую дивизию, в составе которой и дошел до Берлина. </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За проявленную доблесть был награжден медалями «За отвагу», «За боевые заслуги». Вернулся домой 23 ноября 1945 года.</a:t>
            </a:r>
            <a:endParaRPr sz="2000">
              <a:solidFill>
                <a:schemeClr val="tx1"/>
              </a:solidFill>
              <a:latin typeface="+mn-lt"/>
              <a:ea typeface="+mn-ea"/>
              <a:cs typeface="+mn-cs"/>
            </a:endParaRPr>
          </a:p>
        </p:txBody>
      </p:sp>
    </p:spTree>
  </p:cSld>
</p:sld>
</file>

<file path=ppt/slides/slide16.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39" name="GroupShape 139"/>
        <p:cNvGrpSpPr/>
        <p:nvPr isPhoto="false"/>
      </p:nvGrpSpPr>
      <p:grpSpPr>
        <a:xfrm flipH="false" flipV="false" rot="0">
          <a:off x="0" y="0"/>
          <a:ext cx="0" cy="0"/>
          <a:chOff x="0" y="0"/>
          <a:chExt cx="0" cy="0"/>
        </a:xfrm>
      </p:grpSpPr>
      <p:pic>
        <p:nvPicPr>
          <p:cNvPr hidden="false" id="141" name="Picture 141"/>
          <p:cNvPicPr preferRelativeResize="true"/>
          <p:nvPr isPhoto="false"/>
        </p:nvPicPr>
        <p:blipFill>
          <a:blip r:embed="rId1"/>
          <a:srcRect b="51064" l="33730" r="27995" t="12210"/>
          <a:stretch/>
        </p:blipFill>
        <p:spPr>
          <a:xfrm flipH="false" flipV="false" rot="0">
            <a:off x="2555776" y="-1"/>
            <a:ext cx="3816424" cy="5035035"/>
          </a:xfrm>
          <a:prstGeom prst="rect">
            <a:avLst/>
          </a:prstGeom>
          <a:ln>
            <a:noFill/>
          </a:ln>
        </p:spPr>
      </p:pic>
      <p:sp>
        <p:nvSpPr>
          <p:cNvPr hidden="false" id="142" name="Shape 142"/>
          <p:cNvSpPr txBox="false"/>
          <p:nvPr isPhoto="false"/>
        </p:nvSpPr>
        <p:spPr>
          <a:xfrm flipH="false" flipV="false" rot="0">
            <a:off x="2177988" y="4941168"/>
            <a:ext cx="4572000" cy="1323439"/>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Степанов Никита Иванович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(1914-1989 гг.)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 учитель математики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p:txBody>
      </p:sp>
    </p:spTree>
  </p:cSld>
</p:sld>
</file>

<file path=ppt/slides/slide17.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43" name="GroupShape 143"/>
        <p:cNvGrpSpPr/>
        <p:nvPr isPhoto="false"/>
      </p:nvGrpSpPr>
      <p:grpSpPr>
        <a:xfrm flipH="false" flipV="false" rot="0">
          <a:off x="0" y="0"/>
          <a:ext cx="0" cy="0"/>
          <a:chOff x="0" y="0"/>
          <a:chExt cx="0" cy="0"/>
        </a:xfrm>
      </p:grpSpPr>
      <p:sp>
        <p:nvSpPr>
          <p:cNvPr hidden="false" id="144" name="Shape 144"/>
          <p:cNvSpPr txBox="false"/>
          <p:nvPr isPhoto="false"/>
        </p:nvSpPr>
        <p:spPr>
          <a:xfrm flipH="false" flipV="false" rot="0">
            <a:off x="395536" y="1214422"/>
            <a:ext cx="8352928" cy="4062650"/>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В августе 1941-го года ушел на фронт. Служил в 270-ом стрелковом полку 58 стрелковой дивизии. Участвовал в боях под </a:t>
            </a:r>
            <a:r>
              <a:rPr sz="2000">
                <a:solidFill>
                  <a:schemeClr val="tx1"/>
                </a:solidFill>
                <a:latin typeface="Times New Roman"/>
                <a:ea typeface="Times New Roman"/>
                <a:cs typeface="Times New Roman"/>
              </a:rPr>
              <a:t>Малоярославлем</a:t>
            </a:r>
            <a:r>
              <a:rPr sz="2000">
                <a:solidFill>
                  <a:schemeClr val="tx1"/>
                </a:solidFill>
                <a:latin typeface="Times New Roman"/>
                <a:ea typeface="Times New Roman"/>
                <a:cs typeface="Times New Roman"/>
              </a:rPr>
              <a:t>, </a:t>
            </a:r>
            <a:r>
              <a:rPr sz="2000">
                <a:solidFill>
                  <a:schemeClr val="tx1"/>
                </a:solidFill>
                <a:latin typeface="Times New Roman"/>
                <a:ea typeface="Times New Roman"/>
                <a:cs typeface="Times New Roman"/>
              </a:rPr>
              <a:t>под Москвой. Был тяжело ранен в голову под городом Смоленском. После лечения в госпитале был демобилизован и вернулся домой в сентябре 1942 года.</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Награжден орденом Славы 3 степени, медалью «За победу над Германией» и юбилейными медалями.</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Всю жизнь проработал учителем математики в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a:t>
            </a:r>
            <a:r>
              <a:rPr sz="2000">
                <a:solidFill>
                  <a:schemeClr val="tx1"/>
                </a:solidFill>
                <a:latin typeface="Times New Roman"/>
                <a:ea typeface="Times New Roman"/>
                <a:cs typeface="Times New Roman"/>
              </a:rPr>
              <a:t>средней школе.</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Учительскую династию продолжила дочь Юлия Никитична. За добросовестную и творческую работу она получила звание заслуженного учителя России.</a:t>
            </a:r>
            <a:endParaRPr sz="1800">
              <a:solidFill>
                <a:schemeClr val="tx1"/>
              </a:solidFill>
              <a:latin typeface="+mn-lt"/>
              <a:ea typeface="+mn-ea"/>
              <a:cs typeface="+mn-cs"/>
            </a:endParaRPr>
          </a:p>
          <a:p>
            <a:pPr algn="l" indent="0" marL="0"/>
            <a:r>
              <a:rPr sz="1800">
                <a:solidFill>
                  <a:schemeClr val="tx1"/>
                </a:solidFill>
                <a:latin typeface="+mn-lt"/>
                <a:ea typeface="+mn-ea"/>
                <a:cs typeface="+mn-cs"/>
              </a:rPr>
              <a:t> </a:t>
            </a:r>
            <a:endParaRPr sz="1800">
              <a:solidFill>
                <a:schemeClr val="tx1"/>
              </a:solidFill>
              <a:latin typeface="+mn-lt"/>
              <a:ea typeface="+mn-ea"/>
              <a:cs typeface="+mn-cs"/>
            </a:endParaRPr>
          </a:p>
        </p:txBody>
      </p:sp>
    </p:spTree>
  </p:cSld>
</p:sld>
</file>

<file path=ppt/slides/slide18.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45" name="GroupShape 145"/>
        <p:cNvGrpSpPr/>
        <p:nvPr isPhoto="false"/>
      </p:nvGrpSpPr>
      <p:grpSpPr>
        <a:xfrm flipH="false" flipV="false" rot="0">
          <a:off x="0" y="0"/>
          <a:ext cx="0" cy="0"/>
          <a:chOff x="0" y="0"/>
          <a:chExt cx="0" cy="0"/>
        </a:xfrm>
      </p:grpSpPr>
      <p:pic>
        <p:nvPicPr>
          <p:cNvPr hidden="false" id="147" name="Picture 147"/>
          <p:cNvPicPr preferRelativeResize="true"/>
          <p:nvPr isPhoto="false"/>
        </p:nvPicPr>
        <p:blipFill>
          <a:blip r:embed="rId1"/>
          <a:srcRect b="60521" l="35986" r="29201" t="9557"/>
          <a:stretch/>
        </p:blipFill>
        <p:spPr>
          <a:xfrm flipH="false" flipV="false" rot="0">
            <a:off x="2726196" y="162564"/>
            <a:ext cx="3883864" cy="4562579"/>
          </a:xfrm>
          <a:prstGeom prst="rect">
            <a:avLst/>
          </a:prstGeom>
          <a:ln>
            <a:noFill/>
          </a:ln>
        </p:spPr>
      </p:pic>
      <p:sp>
        <p:nvSpPr>
          <p:cNvPr hidden="false" id="148" name="Shape 148"/>
          <p:cNvSpPr txBox="false"/>
          <p:nvPr isPhoto="false"/>
        </p:nvSpPr>
        <p:spPr>
          <a:xfrm flipH="false" flipV="false" rot="0">
            <a:off x="2525332" y="4941168"/>
            <a:ext cx="4572000" cy="1631215"/>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Феоктистов Григорий Петрович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(1919-2011 гг.)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(учитель труда и черчения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a:p>
            <a:pPr algn="ctr" indent="0" marL="0"/>
            <a:r>
              <a:rPr b="true" sz="2000">
                <a:solidFill>
                  <a:schemeClr val="tx1"/>
                </a:solidFill>
                <a:latin typeface="Times New Roman"/>
                <a:ea typeface="Times New Roman"/>
                <a:cs typeface="Times New Roman"/>
              </a:rPr>
              <a:t> </a:t>
            </a:r>
            <a:endParaRPr sz="2000">
              <a:solidFill>
                <a:schemeClr val="tx1"/>
              </a:solidFill>
              <a:latin typeface="Times New Roman"/>
              <a:ea typeface="Times New Roman"/>
              <a:cs typeface="Times New Roman"/>
            </a:endParaRPr>
          </a:p>
        </p:txBody>
      </p:sp>
    </p:spTree>
  </p:cSld>
</p:sld>
</file>

<file path=ppt/slides/slide19.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49" name="GroupShape 149"/>
        <p:cNvGrpSpPr/>
        <p:nvPr isPhoto="false"/>
      </p:nvGrpSpPr>
      <p:grpSpPr>
        <a:xfrm flipH="false" flipV="false" rot="0">
          <a:off x="0" y="0"/>
          <a:ext cx="0" cy="0"/>
          <a:chOff x="0" y="0"/>
          <a:chExt cx="0" cy="0"/>
        </a:xfrm>
      </p:grpSpPr>
      <p:sp>
        <p:nvSpPr>
          <p:cNvPr hidden="false" id="150" name="Shape 150"/>
          <p:cNvSpPr txBox="false"/>
          <p:nvPr isPhoto="false"/>
        </p:nvSpPr>
        <p:spPr>
          <a:xfrm flipH="false" flipV="false" rot="0">
            <a:off x="287524" y="714356"/>
            <a:ext cx="8568952" cy="5016758"/>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Призван в армию в 1940 году. Всю войну прослужил в Сибири на границе с Японией. Зенитная артиллерия, в которой он служил, охраняла станцию Даурия и аэродром от нападения японских самолетов. Главными врагами были холод и голод. Приходилось на посту стоять по трое суток на морозе без отдыха и сна. Было так холодно, что замерзали глаза и переставали видеть. Не раз участвовал в отражении японских самолетов. В один из таких налетов был ранен. Потерял много крови, хотели ампутировать ногу- не дался. Обошлось. Просился на фронт- каждый раз отказывали. В 1945 году был определен в штаб, так как обладал хорошими навыками чертежника. В его обязанности входила работа с картами.</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Был демобилизован в 1946 году в крайне истощенном состоянии: при росте 170 сантиметров весил 45 килограмм.</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Награжден  медалью «За победу над Японией» и юбилейными медалями.</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Бок о бок с ним в школе работала жена Александра Николаевна, учитель истории. Учительскую династию продолжили дочери Валентина Григорьевна и Татьяна Григорьевна, учителя математики.</a:t>
            </a:r>
            <a:endParaRPr sz="1800">
              <a:solidFill>
                <a:schemeClr val="tx1"/>
              </a:solidFill>
              <a:latin typeface="+mn-lt"/>
              <a:ea typeface="+mn-ea"/>
              <a:cs typeface="+mn-cs"/>
            </a:endParaRPr>
          </a:p>
        </p:txBody>
      </p:sp>
    </p:spTree>
  </p:cSld>
</p:sld>
</file>

<file path=ppt/slides/slide2.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96" name="GroupShape 96"/>
        <p:cNvGrpSpPr/>
        <p:nvPr isPhoto="false"/>
      </p:nvGrpSpPr>
      <p:grpSpPr>
        <a:xfrm flipH="false" flipV="false" rot="0">
          <a:off x="0" y="0"/>
          <a:ext cx="0" cy="0"/>
          <a:chOff x="0" y="0"/>
          <a:chExt cx="0" cy="0"/>
        </a:xfrm>
      </p:grpSpPr>
      <p:sp>
        <p:nvSpPr>
          <p:cNvPr hidden="false" id="97" name="Shape 97"/>
          <p:cNvSpPr txBox="false"/>
          <p:nvPr isPhoto="false"/>
        </p:nvSpPr>
        <p:spPr>
          <a:xfrm flipH="false" flipV="false" rot="0">
            <a:off x="755576" y="433685"/>
            <a:ext cx="7416824" cy="5847755"/>
          </a:xfrm>
          <a:prstGeom prst="rect">
            <a:avLst/>
          </a:prstGeom>
        </p:spPr>
        <p:txBody>
          <a:bodyPr bIns="45720" lIns="91440" rIns="91440" tIns="45720" wrap="square">
            <a:spAutoFit/>
          </a:bodyPr>
          <a:p>
            <a:pPr algn="dist" indent="0" marL="0"/>
            <a:r>
              <a:rPr sz="2200">
                <a:solidFill>
                  <a:schemeClr val="tx1"/>
                </a:solidFill>
                <a:latin typeface="Times New Roman"/>
                <a:ea typeface="Times New Roman"/>
                <a:cs typeface="Times New Roman"/>
              </a:rPr>
              <a:t>22 июня 1941 года пришёлся на воскресенье. Люди спозаранку собирались на базар в райцентр. Собралось в центре села несколько повозок, на которых сидели нарядно одетые люди. Кто-то ехал продавать излишки молока, сметаны, творога, яиц, кто-то,  чтобы приобрести товар. Солнце уже поднималось над горизонтом, повозки тронулись. Уже проехали кладбище, выехали за село. Вдруг кто - то увидел, как их догоняет всадник, что-то кричит. Остановились. Всадник догнал. «Война. Пришла телефонограмма»,- сказал и повернул обратно. Сразу же раздался плач женщин. Так в село </a:t>
            </a:r>
            <a:r>
              <a:rPr sz="2200">
                <a:solidFill>
                  <a:schemeClr val="tx1"/>
                </a:solidFill>
                <a:latin typeface="Times New Roman"/>
                <a:ea typeface="Times New Roman"/>
                <a:cs typeface="Times New Roman"/>
              </a:rPr>
              <a:t>Туарма</a:t>
            </a:r>
            <a:r>
              <a:rPr sz="2200">
                <a:solidFill>
                  <a:schemeClr val="tx1"/>
                </a:solidFill>
                <a:latin typeface="Times New Roman"/>
                <a:ea typeface="Times New Roman"/>
                <a:cs typeface="Times New Roman"/>
              </a:rPr>
              <a:t> пришло известие о начале Великой Отечественной войны. Коммунисты и активисты села сразу же выехали в райцентр. Там проводился митинг. Всё село ожидало их в тревоге. После полудня в центре </a:t>
            </a:r>
            <a:r>
              <a:rPr sz="2200">
                <a:solidFill>
                  <a:schemeClr val="tx1"/>
                </a:solidFill>
                <a:latin typeface="Times New Roman"/>
                <a:ea typeface="Times New Roman"/>
                <a:cs typeface="Times New Roman"/>
              </a:rPr>
              <a:t>Туармы</a:t>
            </a:r>
            <a:r>
              <a:rPr sz="2200">
                <a:solidFill>
                  <a:schemeClr val="tx1"/>
                </a:solidFill>
                <a:latin typeface="Times New Roman"/>
                <a:ea typeface="Times New Roman"/>
                <a:cs typeface="Times New Roman"/>
              </a:rPr>
              <a:t> собрались представители из всех деревень </a:t>
            </a:r>
            <a:r>
              <a:rPr sz="2200">
                <a:solidFill>
                  <a:schemeClr val="tx1"/>
                </a:solidFill>
                <a:latin typeface="Times New Roman"/>
                <a:ea typeface="Times New Roman"/>
                <a:cs typeface="Times New Roman"/>
              </a:rPr>
              <a:t>Туарминского</a:t>
            </a:r>
            <a:r>
              <a:rPr sz="2200">
                <a:solidFill>
                  <a:schemeClr val="tx1"/>
                </a:solidFill>
                <a:latin typeface="Times New Roman"/>
                <a:ea typeface="Times New Roman"/>
                <a:cs typeface="Times New Roman"/>
              </a:rPr>
              <a:t> сельского Совета. Провели митинг. На следующий же день началась мобилизация.</a:t>
            </a:r>
            <a:endParaRPr sz="1800">
              <a:solidFill>
                <a:schemeClr val="tx1"/>
              </a:solidFill>
              <a:latin typeface="+mn-lt"/>
              <a:ea typeface="+mn-ea"/>
              <a:cs typeface="+mn-cs"/>
            </a:endParaRPr>
          </a:p>
        </p:txBody>
      </p:sp>
    </p:spTree>
  </p:cSld>
</p:sld>
</file>

<file path=ppt/slides/slide20.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51" name="GroupShape 151"/>
        <p:cNvGrpSpPr/>
        <p:nvPr isPhoto="false"/>
      </p:nvGrpSpPr>
      <p:grpSpPr>
        <a:xfrm flipH="false" flipV="false" rot="0">
          <a:off x="0" y="0"/>
          <a:ext cx="0" cy="0"/>
          <a:chOff x="0" y="0"/>
          <a:chExt cx="0" cy="0"/>
        </a:xfrm>
      </p:grpSpPr>
      <p:pic>
        <p:nvPicPr>
          <p:cNvPr hidden="false" id="153" name="Picture 153"/>
          <p:cNvPicPr preferRelativeResize="true"/>
          <p:nvPr isPhoto="false"/>
        </p:nvPicPr>
        <p:blipFill>
          <a:blip r:embed="rId1"/>
          <a:srcRect b="60750" l="39099" r="23221" t="1054"/>
          <a:stretch/>
        </p:blipFill>
        <p:spPr>
          <a:xfrm flipH="false" flipV="false" rot="0">
            <a:off x="2843808" y="116632"/>
            <a:ext cx="3456384" cy="4832226"/>
          </a:xfrm>
          <a:prstGeom prst="rect">
            <a:avLst/>
          </a:prstGeom>
          <a:ln>
            <a:noFill/>
          </a:ln>
        </p:spPr>
      </p:pic>
      <p:sp>
        <p:nvSpPr>
          <p:cNvPr hidden="false" id="154" name="Shape 154"/>
          <p:cNvSpPr txBox="false"/>
          <p:nvPr isPhoto="false"/>
        </p:nvSpPr>
        <p:spPr>
          <a:xfrm flipH="false" flipV="false" rot="0">
            <a:off x="2286000" y="5157192"/>
            <a:ext cx="4572000" cy="1015662"/>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Чернов Тихон Ильич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(1923 - 2012)</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(учитель географии и директор школы)</a:t>
            </a:r>
            <a:endParaRPr sz="1800">
              <a:solidFill>
                <a:schemeClr val="tx1"/>
              </a:solidFill>
              <a:latin typeface="+mn-lt"/>
              <a:ea typeface="+mn-ea"/>
              <a:cs typeface="+mn-cs"/>
            </a:endParaRPr>
          </a:p>
        </p:txBody>
      </p:sp>
    </p:spTree>
  </p:cSld>
</p:sld>
</file>

<file path=ppt/slides/slide2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55" name="GroupShape 155"/>
        <p:cNvGrpSpPr/>
        <p:nvPr isPhoto="false"/>
      </p:nvGrpSpPr>
      <p:grpSpPr>
        <a:xfrm flipH="false" flipV="false" rot="0">
          <a:off x="0" y="0"/>
          <a:ext cx="0" cy="0"/>
          <a:chOff x="0" y="0"/>
          <a:chExt cx="0" cy="0"/>
        </a:xfrm>
      </p:grpSpPr>
      <p:sp>
        <p:nvSpPr>
          <p:cNvPr hidden="false" id="156" name="Shape 156"/>
          <p:cNvSpPr txBox="false"/>
          <p:nvPr isPhoto="false"/>
        </p:nvSpPr>
        <p:spPr>
          <a:xfrm flipH="false" flipV="false" rot="0">
            <a:off x="359532" y="357167"/>
            <a:ext cx="8424936" cy="6555641"/>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Призван в армию 2 марта 1942 года. Окончил курс командиров КТШ при 1 КБТ К </a:t>
            </a:r>
            <a:r>
              <a:rPr sz="2000">
                <a:solidFill>
                  <a:schemeClr val="tx1"/>
                </a:solidFill>
                <a:latin typeface="Times New Roman"/>
                <a:ea typeface="Times New Roman"/>
                <a:cs typeface="Times New Roman"/>
              </a:rPr>
              <a:t>ДунФ</a:t>
            </a:r>
            <a:r>
              <a:rPr sz="2000">
                <a:solidFill>
                  <a:schemeClr val="tx1"/>
                </a:solidFill>
                <a:latin typeface="Times New Roman"/>
                <a:ea typeface="Times New Roman"/>
                <a:cs typeface="Times New Roman"/>
              </a:rPr>
              <a:t>. Был назначен командиром катера. Участвовал в обороне Сталинграда в составе Волжской военной флотилии. « Пришли в Сталинград, а там – ни одного живого дома. Все мёртвые: и животные, и люди. Утром еще можно есть, а к обеду поднимается страшная вонь от трупов…». Затем участвовал в боях за освобождение Румынии, Болгарии, Югославии, Венгрии, Чехословакии и Австрии. Войну закончил на Дунае в 1945 году. День победы встретил в городе Вене.</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Награжден медалями «За оборону Сталинграда», «За боевые заслуги», «За взятие Вены», «За победу над Германией», орденом Отечественной войны и орденом «Красная Звезда».</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В 1945-48 годах участвовал в уничтожении немецких подводных мин на Дунае.</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Больше 40 лет проработал в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школе учителем географии, 8 лет из них был директором. Бок о бок с ним работала жена - учительница начальных классов Анастасия Петровна. Династию педагогов продолжил сын Николай Тихонович, по образованию учитель истории, ныне директор Школы искусств.</a:t>
            </a:r>
            <a:endParaRPr sz="1800">
              <a:solidFill>
                <a:schemeClr val="tx1"/>
              </a:solidFill>
              <a:latin typeface="+mn-lt"/>
              <a:ea typeface="+mn-ea"/>
              <a:cs typeface="+mn-cs"/>
            </a:endParaRPr>
          </a:p>
          <a:p>
            <a:pPr algn="l" indent="0" marL="0"/>
            <a:r>
              <a:rPr sz="2000">
                <a:solidFill>
                  <a:schemeClr val="tx1"/>
                </a:solidFill>
                <a:latin typeface="Times New Roman"/>
                <a:ea typeface="Times New Roman"/>
                <a:cs typeface="Times New Roman"/>
              </a:rPr>
              <a:t> </a:t>
            </a:r>
            <a:endParaRPr sz="1800">
              <a:solidFill>
                <a:schemeClr val="tx1"/>
              </a:solidFill>
              <a:latin typeface="+mn-lt"/>
              <a:ea typeface="+mn-ea"/>
              <a:cs typeface="+mn-cs"/>
            </a:endParaRPr>
          </a:p>
          <a:p>
            <a:pPr algn="l" indent="0" marL="0"/>
            <a:r>
              <a:rPr sz="2000">
                <a:solidFill>
                  <a:schemeClr val="tx1"/>
                </a:solidFill>
                <a:latin typeface="Times New Roman"/>
                <a:ea typeface="Times New Roman"/>
                <a:cs typeface="Times New Roman"/>
              </a:rPr>
              <a:t> </a:t>
            </a:r>
            <a:endParaRPr sz="1800">
              <a:solidFill>
                <a:schemeClr val="tx1"/>
              </a:solidFill>
              <a:latin typeface="+mn-lt"/>
              <a:ea typeface="+mn-ea"/>
              <a:cs typeface="+mn-cs"/>
            </a:endParaRPr>
          </a:p>
          <a:p>
            <a:pPr algn="l" indent="0" marL="0"/>
            <a:r>
              <a:rPr sz="2000">
                <a:solidFill>
                  <a:schemeClr val="tx1"/>
                </a:solidFill>
                <a:latin typeface="Times New Roman"/>
                <a:ea typeface="Times New Roman"/>
                <a:cs typeface="Times New Roman"/>
              </a:rPr>
              <a:t> </a:t>
            </a:r>
            <a:endParaRPr sz="1800">
              <a:solidFill>
                <a:schemeClr val="tx1"/>
              </a:solidFill>
              <a:latin typeface="+mn-lt"/>
              <a:ea typeface="+mn-ea"/>
              <a:cs typeface="+mn-cs"/>
            </a:endParaRPr>
          </a:p>
        </p:txBody>
      </p:sp>
    </p:spTree>
  </p:cSld>
</p:sld>
</file>

<file path=ppt/slides/slide22.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57" name="GroupShape 157"/>
        <p:cNvGrpSpPr/>
        <p:nvPr isPhoto="false"/>
      </p:nvGrpSpPr>
      <p:grpSpPr>
        <a:xfrm flipH="false" flipV="false" rot="0">
          <a:off x="0" y="0"/>
          <a:ext cx="0" cy="0"/>
          <a:chOff x="0" y="0"/>
          <a:chExt cx="0" cy="0"/>
        </a:xfrm>
      </p:grpSpPr>
      <p:sp>
        <p:nvSpPr>
          <p:cNvPr hidden="false" id="158" name="Shape 158"/>
          <p:cNvSpPr txBox="false"/>
          <p:nvPr isPhoto="false"/>
        </p:nvSpPr>
        <p:spPr>
          <a:xfrm flipH="false" flipV="false" rot="0">
            <a:off x="125759" y="-196337"/>
            <a:ext cx="8892480" cy="7569351"/>
          </a:xfrm>
          <a:prstGeom prst="rect">
            <a:avLst/>
          </a:prstGeom>
          <a:noFill/>
          <a:ln>
            <a:noFill/>
          </a:ln>
        </p:spPr>
        <p:txBody>
          <a:bodyPr anchor="ctr" bIns="45720" lIns="91440" rIns="91440" tIns="45720" vert="horz" wrap="square">
            <a:noAutofit/>
          </a:bodyPr>
          <a:p>
            <a:pPr algn="ctr" indent="0" marL="0" marR="0">
              <a:lnSpc>
                <a:spcPct val="100000"/>
              </a:lnSpc>
            </a:pPr>
            <a:r>
              <a:rPr b="true" baseline="0" cap="none" i="false" strike="noStrike" sz="1700" u="none">
                <a:solidFill>
                  <a:schemeClr val="tx1"/>
                </a:solidFill>
                <a:latin typeface="Times New Roman"/>
                <a:ea typeface="Times New Roman"/>
                <a:cs typeface="Times New Roman"/>
              </a:rPr>
              <a:t>Статья из газеты «По ленинскому пути»</a:t>
            </a:r>
            <a:endParaRPr b="false" baseline="0" cap="none" i="false" strike="noStrike" sz="1700" u="none">
              <a:solidFill>
                <a:schemeClr val="tx1"/>
              </a:solidFill>
              <a:latin typeface="Times New Roman"/>
              <a:ea typeface="Times New Roman"/>
              <a:cs typeface="Times New Roman"/>
            </a:endParaRPr>
          </a:p>
          <a:p>
            <a:pPr algn="ctr" indent="0" marL="0" marR="0">
              <a:lnSpc>
                <a:spcPct val="100000"/>
              </a:lnSpc>
            </a:pPr>
            <a:r>
              <a:rPr b="true" baseline="0" cap="none" i="false" strike="noStrike" sz="1700" u="none">
                <a:solidFill>
                  <a:schemeClr val="tx1"/>
                </a:solidFill>
                <a:latin typeface="Times New Roman"/>
                <a:ea typeface="Times New Roman"/>
                <a:cs typeface="Times New Roman"/>
              </a:rPr>
              <a:t>Дунайские волны</a:t>
            </a:r>
            <a:endParaRPr b="false" baseline="0" cap="none" i="false" strike="noStrike" sz="1700" u="none">
              <a:solidFill>
                <a:schemeClr val="tx1"/>
              </a:solidFill>
              <a:latin typeface="Times New Roman"/>
              <a:ea typeface="Times New Roman"/>
              <a:cs typeface="Times New Roman"/>
            </a:endParaRPr>
          </a:p>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В </a:t>
            </a:r>
            <a:r>
              <a:rPr b="false" baseline="0" cap="none" i="false" strike="noStrike" sz="1800" u="none">
                <a:solidFill>
                  <a:schemeClr val="tx1"/>
                </a:solidFill>
                <a:latin typeface="Times New Roman"/>
                <a:ea typeface="Times New Roman"/>
                <a:cs typeface="Times New Roman"/>
              </a:rPr>
              <a:t>Туарме</a:t>
            </a:r>
            <a:r>
              <a:rPr b="false" baseline="0" cap="none" i="false" strike="noStrike" sz="1800" u="none">
                <a:solidFill>
                  <a:schemeClr val="tx1"/>
                </a:solidFill>
                <a:latin typeface="Times New Roman"/>
                <a:ea typeface="Times New Roman"/>
                <a:cs typeface="Times New Roman"/>
              </a:rPr>
              <a:t> проживает почетный гражданин села </a:t>
            </a:r>
            <a:r>
              <a:rPr b="false" baseline="0" cap="none" i="false" strike="noStrike" sz="1800" u="none">
                <a:solidFill>
                  <a:schemeClr val="tx1"/>
                </a:solidFill>
                <a:latin typeface="Times New Roman"/>
                <a:ea typeface="Times New Roman"/>
                <a:cs typeface="Times New Roman"/>
              </a:rPr>
              <a:t>Туарма</a:t>
            </a:r>
            <a:r>
              <a:rPr b="false" baseline="0" cap="none" i="false" strike="noStrike" sz="1800" u="none">
                <a:solidFill>
                  <a:schemeClr val="tx1"/>
                </a:solidFill>
                <a:latin typeface="Times New Roman"/>
                <a:ea typeface="Times New Roman"/>
                <a:cs typeface="Times New Roman"/>
              </a:rPr>
              <a:t> Тихон Ильич Чернов, бывший учитель географии и директор </a:t>
            </a:r>
            <a:r>
              <a:rPr b="false" baseline="0" cap="none" i="false" strike="noStrike" sz="1800" u="none">
                <a:solidFill>
                  <a:schemeClr val="tx1"/>
                </a:solidFill>
                <a:latin typeface="Times New Roman"/>
                <a:ea typeface="Times New Roman"/>
                <a:cs typeface="Times New Roman"/>
              </a:rPr>
              <a:t>Туарминской</a:t>
            </a:r>
            <a:r>
              <a:rPr b="false" baseline="0" cap="none" i="false" strike="noStrike" sz="1800" u="none">
                <a:solidFill>
                  <a:schemeClr val="tx1"/>
                </a:solidFill>
                <a:latin typeface="Times New Roman"/>
                <a:ea typeface="Times New Roman"/>
                <a:cs typeface="Times New Roman"/>
              </a:rPr>
              <a:t> школы, отец прекрасных сыновей и, конечно же, бывший фронтовик. Моряк. Живут они теперь вдвоем с женой, бывшей учительницей, Анастасией Петровной. В добром порядке содержат дом и, как все сельчане, имеют свою живность. Лет обоим немало, но доброе отношение друг к другу помогает потихоньку справляться с болезнями, с грузом прожитых лет….</a:t>
            </a:r>
            <a:endParaRPr b="false" baseline="0" cap="none" i="false" strike="noStrike" sz="1800" u="none">
              <a:solidFill>
                <a:schemeClr val="tx1"/>
              </a:solidFill>
              <a:latin typeface="Times New Roman"/>
              <a:ea typeface="Times New Roman"/>
              <a:cs typeface="Times New Roman"/>
            </a:endParaRPr>
          </a:p>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Вот что вспоминает Тихон Ильич Чернов о своем участии в Великой Отечественной войне: «</a:t>
            </a:r>
            <a:r>
              <a:rPr b="false" baseline="0" cap="none" i="false" strike="noStrike" sz="1800" u="none">
                <a:solidFill>
                  <a:schemeClr val="tx1"/>
                </a:solidFill>
                <a:latin typeface="Times New Roman"/>
                <a:ea typeface="Times New Roman"/>
                <a:cs typeface="Times New Roman"/>
              </a:rPr>
              <a:t>Когда началась война, мне было 17 лет. Ушел на фронт с 10 класса в 1942 году. Был направлен в Баку в Военно-Морское училище, а затем переведен в Объединенную школу Волжской воной флотилии г. Сталинград.»</a:t>
            </a:r>
            <a:endParaRPr b="false" baseline="0" cap="none" i="false" strike="noStrike" sz="1800" u="none">
              <a:solidFill>
                <a:schemeClr val="tx1"/>
              </a:solidFill>
              <a:latin typeface="Times New Roman"/>
              <a:ea typeface="Times New Roman"/>
              <a:cs typeface="Times New Roman"/>
            </a:endParaRPr>
          </a:p>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С приближением гитлеровцев к городу нас отправили на разные корабли ВМФ, а я попал на 324 бронекатер, где и служил рядовым матросом. Вот тогда и довелось мне впервые увидеть Сталинград. Город расположен на правом брегу Волги, протяженностью более 80 км. С суши он был зажат в кольцо вражеских войск. Подходили мы к городу в ночь на тридцатое августа сорок второго года. Наш катер получил боевое  задание - работать на самой северной переправе. Мы эвакуировали гражданское население и раненых на левый берег, а в город переправляли войска, боеприпасы, продовольствие. Такие волжские переправы были тоже дорогой жизни, как ледяная трасса, проложенная в Ленинград по Ладожскому озеру.. Гитлеровцы простреливали Волгу вдоль и поперек из орудий и минометов, а с воздуха бомбили немецкие самолеты, их было в 2 раза больше, чем наших. Еще в августе 1942 года можно было выйти на Волгу, а к исходу 12 сентября вражеские войска уже стояли у стен тракторного завода.</a:t>
            </a:r>
            <a:endParaRPr b="false" baseline="0" cap="none" i="false" strike="noStrike" sz="1800" u="none">
              <a:solidFill>
                <a:schemeClr val="tx1"/>
              </a:solidFill>
              <a:latin typeface="Times New Roman"/>
              <a:ea typeface="Times New Roman"/>
              <a:cs typeface="Times New Roman"/>
            </a:endParaRPr>
          </a:p>
          <a:p>
            <a:pPr algn="just" indent="360000" marL="0" marR="0">
              <a:lnSpc>
                <a:spcPct val="100000"/>
              </a:lnSpc>
            </a:pPr>
            <a:endParaRPr b="false" baseline="0" cap="none" i="false" strike="noStrike" sz="1700" u="none">
              <a:solidFill>
                <a:schemeClr val="tx1"/>
              </a:solidFill>
              <a:latin typeface="Times New Roman"/>
              <a:ea typeface="Times New Roman"/>
              <a:cs typeface="Times New Roman"/>
            </a:endParaRPr>
          </a:p>
        </p:txBody>
      </p:sp>
    </p:spTree>
  </p:cSld>
</p:sld>
</file>

<file path=ppt/slides/slide23.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59" name="GroupShape 159"/>
        <p:cNvGrpSpPr/>
        <p:nvPr isPhoto="false"/>
      </p:nvGrpSpPr>
      <p:grpSpPr>
        <a:xfrm flipH="false" flipV="false" rot="0">
          <a:off x="0" y="0"/>
          <a:ext cx="0" cy="0"/>
          <a:chOff x="0" y="0"/>
          <a:chExt cx="0" cy="0"/>
        </a:xfrm>
      </p:grpSpPr>
      <p:sp>
        <p:nvSpPr>
          <p:cNvPr hidden="false" id="160" name="Shape 160"/>
          <p:cNvSpPr txBox="false"/>
          <p:nvPr isPhoto="false"/>
        </p:nvSpPr>
        <p:spPr>
          <a:xfrm flipH="false" flipV="false" rot="0">
            <a:off x="195300" y="41270"/>
            <a:ext cx="8676456" cy="6618424"/>
          </a:xfrm>
          <a:prstGeom prst="rect">
            <a:avLst/>
          </a:prstGeom>
          <a:noFill/>
          <a:ln>
            <a:noFill/>
          </a:ln>
        </p:spPr>
        <p:txBody>
          <a:bodyPr anchor="ctr" bIns="45720" lIns="91440" rIns="91440" tIns="45720" vert="horz" wrap="square">
            <a:noAutofit/>
          </a:bodyPr>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13 сентября гитлеровцы начали штурм Сталинграда. Священным для каждого его защитника стали простые слова: «Ни шагу назад! За Волгой для нас земли нет». В течение четырех месяцев советские войска стойко и мужественно сражались с врагом, проявляли чудеса героизма. Бронекатера на переправе работали днем и ночью, а в октябре и ноябре -только ночью, до покрытия Волги прочным ледовым панцирем.</a:t>
            </a:r>
            <a:endParaRPr b="false" baseline="0" cap="none" i="false" strike="noStrike" sz="1800" u="none">
              <a:solidFill>
                <a:schemeClr val="tx1"/>
              </a:solidFill>
              <a:latin typeface="Times New Roman"/>
              <a:ea typeface="Times New Roman"/>
              <a:cs typeface="Times New Roman"/>
            </a:endParaRPr>
          </a:p>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Действиям Волжской военной флотилии в Сталинградской битве дал яркую оценку маршал Советского Союза </a:t>
            </a:r>
            <a:r>
              <a:rPr b="false" baseline="0" cap="none" i="false" strike="noStrike" sz="1800" u="none">
                <a:solidFill>
                  <a:schemeClr val="tx1"/>
                </a:solidFill>
                <a:latin typeface="Times New Roman"/>
                <a:ea typeface="Times New Roman"/>
                <a:cs typeface="Times New Roman"/>
              </a:rPr>
              <a:t>В.И. Чуйков</a:t>
            </a:r>
            <a:r>
              <a:rPr b="false" baseline="0" cap="none" i="false" strike="noStrike" sz="1800" u="none">
                <a:solidFill>
                  <a:schemeClr val="tx1"/>
                </a:solidFill>
                <a:latin typeface="Times New Roman"/>
                <a:ea typeface="Times New Roman"/>
                <a:cs typeface="Times New Roman"/>
              </a:rPr>
              <a:t>: « О роли моряков этой флотилии, об их подвигах скажу кратко: если бы их не было, возможно, 62-я армия погибла бы без боеприпасов и без продовольствия и не выполнила бы своей задачи».</a:t>
            </a:r>
            <a:endParaRPr b="false" baseline="0" cap="none" i="false" strike="noStrike" sz="1800" u="none">
              <a:solidFill>
                <a:schemeClr val="tx1"/>
              </a:solidFill>
              <a:latin typeface="Times New Roman"/>
              <a:ea typeface="Times New Roman"/>
              <a:cs typeface="Times New Roman"/>
            </a:endParaRPr>
          </a:p>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За боевые действия на переправе Сталинград - Ахтуба я был награжден медалью «За боевые заслуги» и «За оборону Сталинграда».</a:t>
            </a:r>
            <a:endParaRPr b="false" baseline="0" cap="none" i="false" strike="noStrike" sz="1800" u="none">
              <a:solidFill>
                <a:schemeClr val="tx1"/>
              </a:solidFill>
              <a:latin typeface="Times New Roman"/>
              <a:ea typeface="Times New Roman"/>
              <a:cs typeface="Times New Roman"/>
            </a:endParaRPr>
          </a:p>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В феврале - марте 1943 года наши бронекатера и катера - тральщики находились в Астрахани. Командование Волжской военной флотилии получили боевое задание: подготовить их к переброске по железной дороге на реку Днепр. В Кременчуге с железнодорожных платформ катера спустились на воду Днепра. Мой бронекатер вошел в состав южной группы Днепровской флотилии. В ее составе мы преследовали отступающего врага вниз по течению реки, а затем вышли в Азовское море, далее - в Черное. В составе Черноморского флота наши бронекатера участвовали в освобождении г. Новороссийска и полуострова Крым.</a:t>
            </a:r>
            <a:endParaRPr b="false" baseline="0" cap="none" i="false" strike="noStrike" sz="1800" u="none">
              <a:solidFill>
                <a:schemeClr val="tx1"/>
              </a:solidFill>
              <a:latin typeface="Times New Roman"/>
              <a:ea typeface="Times New Roman"/>
              <a:cs typeface="Times New Roman"/>
            </a:endParaRPr>
          </a:p>
          <a:p>
            <a:pPr algn="just" indent="360000" marL="0" marR="0">
              <a:lnSpc>
                <a:spcPct val="100000"/>
              </a:lnSpc>
            </a:pPr>
            <a:r>
              <a:rPr b="false" baseline="0" cap="none" i="false" strike="noStrike" sz="1800" u="none">
                <a:solidFill>
                  <a:schemeClr val="tx1"/>
                </a:solidFill>
                <a:latin typeface="Times New Roman"/>
                <a:ea typeface="Times New Roman"/>
                <a:cs typeface="Times New Roman"/>
              </a:rPr>
              <a:t>В 1944 году из бронекатеров Волжской, Днепровской и Азовской флотилий была сформирована Дунайская флотилия, которая с тяжелыми боями и потерями прошла более 2000 км вверх по Дунаю и участвовала в освобождении от фашистов народов Румынии, Болгарии, Венгрии, Чехословакии, Югославии, Австрии.</a:t>
            </a:r>
            <a:endParaRPr b="false" baseline="0" cap="none" i="false" strike="noStrike" sz="1800" u="none">
              <a:solidFill>
                <a:schemeClr val="tx1"/>
              </a:solidFill>
              <a:latin typeface="Times New Roman"/>
              <a:ea typeface="Times New Roman"/>
              <a:cs typeface="Times New Roman"/>
            </a:endParaRPr>
          </a:p>
        </p:txBody>
      </p:sp>
    </p:spTree>
  </p:cSld>
</p:sld>
</file>

<file path=ppt/slides/slide24.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61" name="GroupShape 161"/>
        <p:cNvGrpSpPr/>
        <p:nvPr isPhoto="false"/>
      </p:nvGrpSpPr>
      <p:grpSpPr>
        <a:xfrm flipH="false" flipV="false" rot="0">
          <a:off x="0" y="0"/>
          <a:ext cx="0" cy="0"/>
          <a:chOff x="0" y="0"/>
          <a:chExt cx="0" cy="0"/>
        </a:xfrm>
      </p:grpSpPr>
      <p:sp>
        <p:nvSpPr>
          <p:cNvPr hidden="false" id="162" name="Shape 162"/>
          <p:cNvSpPr txBox="false"/>
          <p:nvPr isPhoto="false"/>
        </p:nvSpPr>
        <p:spPr>
          <a:xfrm flipH="false" flipV="false" rot="0">
            <a:off x="107504" y="1000108"/>
            <a:ext cx="8856984" cy="4278094"/>
          </a:xfrm>
          <a:prstGeom prst="rect">
            <a:avLst/>
          </a:prstGeom>
        </p:spPr>
        <p:txBody>
          <a:bodyPr bIns="45720" lIns="91440" rIns="91440" tIns="45720" wrap="square">
            <a:spAutoFit/>
          </a:bodyPr>
          <a:p>
            <a:pPr algn="just" indent="360000" marL="0"/>
            <a:r>
              <a:rPr sz="1700">
                <a:solidFill>
                  <a:schemeClr val="tx1"/>
                </a:solidFill>
                <a:latin typeface="Times New Roman"/>
                <a:ea typeface="Times New Roman"/>
                <a:cs typeface="Times New Roman"/>
              </a:rPr>
              <a:t>За отличные боевые действия в освобождении стран Западной Европы и я в числе других был награждён орденом Красной Звезды. За взятие столицы Австрии награждён медалью «За взятие Вены».</a:t>
            </a:r>
            <a:endParaRPr sz="1700">
              <a:solidFill>
                <a:schemeClr val="tx1"/>
              </a:solidFill>
              <a:latin typeface="Times New Roman"/>
              <a:ea typeface="Times New Roman"/>
              <a:cs typeface="Times New Roman"/>
            </a:endParaRPr>
          </a:p>
          <a:p>
            <a:pPr algn="just" indent="360000" marL="0"/>
            <a:r>
              <a:rPr sz="1700">
                <a:solidFill>
                  <a:schemeClr val="tx1"/>
                </a:solidFill>
                <a:latin typeface="Times New Roman"/>
                <a:ea typeface="Times New Roman"/>
                <a:cs typeface="Times New Roman"/>
              </a:rPr>
              <a:t>2 мая 1945 года в г. Линце (Австрия) мы встретились с американскими войсками.</a:t>
            </a:r>
            <a:endParaRPr sz="1700">
              <a:solidFill>
                <a:schemeClr val="tx1"/>
              </a:solidFill>
              <a:latin typeface="Times New Roman"/>
              <a:ea typeface="Times New Roman"/>
              <a:cs typeface="Times New Roman"/>
            </a:endParaRPr>
          </a:p>
          <a:p>
            <a:pPr algn="just" indent="360000" marL="0"/>
            <a:r>
              <a:rPr sz="1700">
                <a:solidFill>
                  <a:schemeClr val="tx1"/>
                </a:solidFill>
                <a:latin typeface="Times New Roman"/>
                <a:ea typeface="Times New Roman"/>
                <a:cs typeface="Times New Roman"/>
              </a:rPr>
              <a:t>День Победы праздновал в Вене. И этот праздник был далеко от родины. Я думал, что скоро домой. Но нас задержали, срок службы продлился еще на три года по просьбе придунайских стран.</a:t>
            </a:r>
            <a:endParaRPr sz="1700">
              <a:solidFill>
                <a:schemeClr val="tx1"/>
              </a:solidFill>
              <a:latin typeface="Times New Roman"/>
              <a:ea typeface="Times New Roman"/>
              <a:cs typeface="Times New Roman"/>
            </a:endParaRPr>
          </a:p>
          <a:p>
            <a:pPr algn="just" indent="360000" marL="0"/>
            <a:r>
              <a:rPr sz="1700">
                <a:solidFill>
                  <a:schemeClr val="tx1"/>
                </a:solidFill>
                <a:latin typeface="Times New Roman"/>
                <a:ea typeface="Times New Roman"/>
                <a:cs typeface="Times New Roman"/>
              </a:rPr>
              <a:t>Для нас, тральщиков, началась новая война с подводными минами. Немцы на реке Дунай оставили много различных подводных мин весом более 100 кг.</a:t>
            </a:r>
            <a:endParaRPr sz="1700">
              <a:solidFill>
                <a:schemeClr val="tx1"/>
              </a:solidFill>
              <a:latin typeface="Times New Roman"/>
              <a:ea typeface="Times New Roman"/>
              <a:cs typeface="Times New Roman"/>
            </a:endParaRPr>
          </a:p>
          <a:p>
            <a:pPr algn="just" indent="360000" marL="0"/>
            <a:r>
              <a:rPr sz="1700">
                <a:solidFill>
                  <a:schemeClr val="tx1"/>
                </a:solidFill>
                <a:latin typeface="Times New Roman"/>
                <a:ea typeface="Times New Roman"/>
                <a:cs typeface="Times New Roman"/>
              </a:rPr>
              <a:t>За эти годы работы по травлению Дуная мы потеряли 10 катеров и более 200 моряков – и это уже после войны! С сентября 1945 года по март 1948 (после окончания школы командиров) служил в составе 3 дивизиона командиром 126 катера – тральщика. За три года службы тральщиком Дунай был полностью очищен от мин…</a:t>
            </a:r>
            <a:endParaRPr sz="1700">
              <a:solidFill>
                <a:schemeClr val="tx1"/>
              </a:solidFill>
              <a:latin typeface="Times New Roman"/>
              <a:ea typeface="Times New Roman"/>
              <a:cs typeface="Times New Roman"/>
            </a:endParaRPr>
          </a:p>
          <a:p>
            <a:pPr algn="just" indent="360000" marL="0"/>
            <a:r>
              <a:rPr sz="1700">
                <a:solidFill>
                  <a:schemeClr val="tx1"/>
                </a:solidFill>
                <a:latin typeface="Times New Roman"/>
                <a:ea typeface="Times New Roman"/>
                <a:cs typeface="Times New Roman"/>
              </a:rPr>
              <a:t>А дальше у боевого командира катера – тральщика началась мирная жизнь, но тоже очень интересная и плодотворная. В 1961 году Тихон Ильич Чернов окончил Башкирский Государственный университет, имеет 43 года педагогического стажа. Не одному ученику привил любовь к познанию мира, странствованиям, ведь во время войны сам хорошо изучил географию Европейских государств, был прекрасным географом, получил звание старшего учителя географии.</a:t>
            </a:r>
            <a:endParaRPr sz="1700">
              <a:solidFill>
                <a:schemeClr val="tx1"/>
              </a:solidFill>
              <a:latin typeface="Times New Roman"/>
              <a:ea typeface="Times New Roman"/>
              <a:cs typeface="Times New Roman"/>
            </a:endParaRPr>
          </a:p>
          <a:p>
            <a:pPr algn="just" indent="360000" marL="0"/>
            <a:endParaRPr sz="1700">
              <a:solidFill>
                <a:schemeClr val="tx1"/>
              </a:solidFill>
              <a:latin typeface="Times New Roman"/>
              <a:ea typeface="Times New Roman"/>
              <a:cs typeface="Times New Roman"/>
            </a:endParaRPr>
          </a:p>
        </p:txBody>
      </p:sp>
    </p:spTree>
  </p:cSld>
</p:sld>
</file>

<file path=ppt/slides/slide25.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63" name="GroupShape 163"/>
        <p:cNvGrpSpPr/>
        <p:nvPr isPhoto="false"/>
      </p:nvGrpSpPr>
      <p:grpSpPr>
        <a:xfrm flipH="false" flipV="false" rot="0">
          <a:off x="0" y="0"/>
          <a:ext cx="0" cy="0"/>
          <a:chOff x="0" y="0"/>
          <a:chExt cx="0" cy="0"/>
        </a:xfrm>
      </p:grpSpPr>
      <p:sp>
        <p:nvSpPr>
          <p:cNvPr hidden="false" id="164" name="Shape 164"/>
          <p:cNvSpPr txBox="false"/>
          <p:nvPr isPhoto="false"/>
        </p:nvSpPr>
        <p:spPr>
          <a:xfrm flipH="false" flipV="false" rot="0">
            <a:off x="0" y="0"/>
            <a:ext cx="9144000" cy="0"/>
          </a:xfrm>
          <a:prstGeom prst="rect">
            <a:avLst/>
          </a:prstGeom>
          <a:noFill/>
          <a:ln>
            <a:noFill/>
          </a:ln>
        </p:spPr>
        <p:txBody>
          <a:bodyPr anchor="ctr" bIns="45720" lIns="91440" rIns="91440" tIns="45720" vert="horz" wrap="none">
            <a:spAutoFit/>
          </a:bodyPr>
          <a:p>
            <a:pPr algn="l" indent="0" marL="0"/>
            <a:endParaRPr sz="1800">
              <a:solidFill>
                <a:schemeClr val="tx1"/>
              </a:solidFill>
              <a:latin typeface="+mn-lt"/>
              <a:ea typeface="+mn-ea"/>
              <a:cs typeface="+mn-cs"/>
            </a:endParaRPr>
          </a:p>
        </p:txBody>
      </p:sp>
      <p:pic>
        <p:nvPicPr>
          <p:cNvPr hidden="false" id="166" name="Picture 166"/>
          <p:cNvPicPr preferRelativeResize="true"/>
          <p:nvPr isPhoto="false"/>
        </p:nvPicPr>
        <p:blipFill>
          <a:blip r:embed="rId1"/>
          <a:srcRect b="19145" l="20393" r="43291" t="44295"/>
          <a:stretch/>
        </p:blipFill>
        <p:spPr>
          <a:xfrm flipH="false" flipV="false" rot="0">
            <a:off x="521804" y="188640"/>
            <a:ext cx="8100392" cy="5918885"/>
          </a:xfrm>
          <a:prstGeom prst="rect">
            <a:avLst/>
          </a:prstGeom>
        </p:spPr>
      </p:pic>
      <p:sp>
        <p:nvSpPr>
          <p:cNvPr hidden="false" id="167" name="Shape 167"/>
          <p:cNvSpPr txBox="false"/>
          <p:nvPr isPhoto="false"/>
        </p:nvSpPr>
        <p:spPr>
          <a:xfrm flipH="false" flipV="false" rot="0">
            <a:off x="521804" y="6296062"/>
            <a:ext cx="8226660" cy="369332"/>
          </a:xfrm>
          <a:prstGeom prst="rect">
            <a:avLst/>
          </a:prstGeom>
        </p:spPr>
        <p:txBody>
          <a:bodyPr bIns="45720" lIns="91440" rIns="91440" tIns="45720" wrap="square">
            <a:spAutoFit/>
          </a:bodyPr>
          <a:p>
            <a:pPr algn="ctr" indent="0" marL="0"/>
            <a:r>
              <a:rPr b="true" sz="1800">
                <a:solidFill>
                  <a:schemeClr val="tx1"/>
                </a:solidFill>
                <a:latin typeface="Times New Roman"/>
                <a:ea typeface="Times New Roman"/>
                <a:cs typeface="Times New Roman"/>
              </a:rPr>
              <a:t>На снимке: </a:t>
            </a:r>
            <a:r>
              <a:rPr b="true" sz="1800">
                <a:solidFill>
                  <a:schemeClr val="tx1"/>
                </a:solidFill>
                <a:latin typeface="Times New Roman"/>
                <a:ea typeface="Times New Roman"/>
                <a:cs typeface="Times New Roman"/>
              </a:rPr>
              <a:t>Т.И.Чернов</a:t>
            </a:r>
            <a:r>
              <a:rPr b="true" sz="1800">
                <a:solidFill>
                  <a:schemeClr val="tx1"/>
                </a:solidFill>
                <a:latin typeface="Times New Roman"/>
                <a:ea typeface="Times New Roman"/>
                <a:cs typeface="Times New Roman"/>
              </a:rPr>
              <a:t> (справа первый) с боевыми товарищами.</a:t>
            </a:r>
            <a:endParaRPr sz="1800">
              <a:solidFill>
                <a:schemeClr val="tx1"/>
              </a:solidFill>
              <a:latin typeface="+mn-lt"/>
              <a:ea typeface="+mn-ea"/>
              <a:cs typeface="+mn-cs"/>
            </a:endParaRPr>
          </a:p>
        </p:txBody>
      </p:sp>
    </p:spTree>
  </p:cSld>
</p:sld>
</file>

<file path=ppt/slides/slide26.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68" name="GroupShape 168"/>
        <p:cNvGrpSpPr/>
        <p:nvPr isPhoto="false"/>
      </p:nvGrpSpPr>
      <p:grpSpPr>
        <a:xfrm flipH="false" flipV="false" rot="0">
          <a:off x="0" y="0"/>
          <a:ext cx="0" cy="0"/>
          <a:chOff x="0" y="0"/>
          <a:chExt cx="0" cy="0"/>
        </a:xfrm>
      </p:grpSpPr>
      <p:pic>
        <p:nvPicPr>
          <p:cNvPr hidden="false" id="170" name="Picture 170"/>
          <p:cNvPicPr preferRelativeResize="true"/>
          <p:nvPr isPhoto="false"/>
        </p:nvPicPr>
        <p:blipFill>
          <a:blip r:embed="rId1"/>
          <a:srcRect b="75618" l="899" r="76277" t="760"/>
          <a:stretch/>
        </p:blipFill>
        <p:spPr>
          <a:xfrm flipH="false" flipV="false" rot="0">
            <a:off x="2987824" y="188640"/>
            <a:ext cx="3240360" cy="4570464"/>
          </a:xfrm>
          <a:prstGeom prst="rect">
            <a:avLst/>
          </a:prstGeom>
          <a:ln>
            <a:noFill/>
          </a:ln>
        </p:spPr>
      </p:pic>
      <p:sp>
        <p:nvSpPr>
          <p:cNvPr hidden="false" id="171" name="Shape 171"/>
          <p:cNvSpPr txBox="false"/>
          <p:nvPr isPhoto="false"/>
        </p:nvSpPr>
        <p:spPr>
          <a:xfrm flipH="false" flipV="false" rot="0">
            <a:off x="2355273" y="4941168"/>
            <a:ext cx="4572000" cy="1631215"/>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Шепталов</a:t>
            </a:r>
            <a:r>
              <a:rPr b="true" sz="2000">
                <a:solidFill>
                  <a:schemeClr val="tx1"/>
                </a:solidFill>
                <a:latin typeface="Times New Roman"/>
                <a:ea typeface="Times New Roman"/>
                <a:cs typeface="Times New Roman"/>
              </a:rPr>
              <a:t> Гурий Иванович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(1925- 1948)</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(учитель истории и пионервожатый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 </a:t>
            </a:r>
            <a:endParaRPr sz="1800">
              <a:solidFill>
                <a:schemeClr val="tx1"/>
              </a:solidFill>
              <a:latin typeface="+mn-lt"/>
              <a:ea typeface="+mn-ea"/>
              <a:cs typeface="+mn-cs"/>
            </a:endParaRPr>
          </a:p>
        </p:txBody>
      </p:sp>
    </p:spTree>
  </p:cSld>
</p:sld>
</file>

<file path=ppt/slides/slide27.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72" name="GroupShape 172"/>
        <p:cNvGrpSpPr/>
        <p:nvPr isPhoto="false"/>
      </p:nvGrpSpPr>
      <p:grpSpPr>
        <a:xfrm flipH="false" flipV="false" rot="0">
          <a:off x="0" y="0"/>
          <a:ext cx="0" cy="0"/>
          <a:chOff x="0" y="0"/>
          <a:chExt cx="0" cy="0"/>
        </a:xfrm>
      </p:grpSpPr>
      <p:sp>
        <p:nvSpPr>
          <p:cNvPr hidden="false" id="173" name="Shape 173"/>
          <p:cNvSpPr txBox="false"/>
          <p:nvPr isPhoto="false"/>
        </p:nvSpPr>
        <p:spPr>
          <a:xfrm flipH="false" flipV="false" rot="0">
            <a:off x="89756" y="0"/>
            <a:ext cx="8964488" cy="7178478"/>
          </a:xfrm>
          <a:prstGeom prst="rect">
            <a:avLst/>
          </a:prstGeom>
          <a:noFill/>
          <a:ln>
            <a:noFill/>
          </a:ln>
        </p:spPr>
        <p:txBody>
          <a:bodyPr anchor="ctr" bIns="45720" lIns="91440" rIns="91440" tIns="45720" vert="horz" wrap="square">
            <a:spAutoFit/>
          </a:bodyPr>
          <a:p>
            <a:pPr algn="dist" indent="360000" marL="0" marR="0">
              <a:lnSpc>
                <a:spcPct val="100000"/>
              </a:lnSpc>
            </a:pPr>
            <a:r>
              <a:rPr b="false" baseline="0" cap="none" i="false" strike="noStrike" sz="2000" u="none">
                <a:solidFill>
                  <a:schemeClr val="tx1"/>
                </a:solidFill>
                <a:latin typeface="Times New Roman"/>
                <a:ea typeface="Times New Roman"/>
                <a:cs typeface="Times New Roman"/>
              </a:rPr>
              <a:t>В музее есть планшет с картой, который принадлежал Гурию Ивановичу </a:t>
            </a:r>
            <a:r>
              <a:rPr b="false" baseline="0" cap="none" i="false" strike="noStrike" sz="1900" u="none">
                <a:solidFill>
                  <a:schemeClr val="tx1"/>
                </a:solidFill>
                <a:latin typeface="Times New Roman"/>
                <a:ea typeface="Times New Roman"/>
                <a:cs typeface="Times New Roman"/>
              </a:rPr>
              <a:t>Шепталову</a:t>
            </a:r>
            <a:r>
              <a:rPr b="false" baseline="0" cap="none" i="false" strike="noStrike" sz="2000" u="none">
                <a:solidFill>
                  <a:schemeClr val="tx1"/>
                </a:solidFill>
                <a:latin typeface="Times New Roman"/>
                <a:ea typeface="Times New Roman"/>
                <a:cs typeface="Times New Roman"/>
              </a:rPr>
              <a:t>. В годы войны он был воздушным стрелком на самолёте Ил-2. Общий налёт 210 часов. Боевых вылетов - 69. Был призван в армию в 1943 году. Долетел с боями до Кенигсберга. Войну закончить не удалось - заболел брюшным тифом. Около полугода пролежал в госпитале. Сам позднее вспоминал, что когда наступила весна, медсестра выносила его на руках погреться на солнышке, так как весил он к этому времени 37 килограмм при росте 165 см. Из </a:t>
            </a:r>
            <a:r>
              <a:rPr b="false" baseline="0" cap="none" i="false" strike="noStrike" sz="1900" u="none">
                <a:solidFill>
                  <a:schemeClr val="tx1"/>
                </a:solidFill>
                <a:latin typeface="Times New Roman"/>
                <a:ea typeface="Times New Roman"/>
                <a:cs typeface="Times New Roman"/>
              </a:rPr>
              <a:t>истории</a:t>
            </a:r>
            <a:r>
              <a:rPr b="false" baseline="0" cap="none" i="false" strike="noStrike" sz="2000" u="none">
                <a:solidFill>
                  <a:schemeClr val="tx1"/>
                </a:solidFill>
                <a:latin typeface="Times New Roman"/>
                <a:ea typeface="Times New Roman"/>
                <a:cs typeface="Times New Roman"/>
              </a:rPr>
              <a:t> болезни узнаём, что Гурий Ильич с 16 лет просился на фронт. Есть такая запись: «На основании статьи 8 «А» графы 2 - 4 «расписания болезней приказа ГВСУ СССР за №2 от 1941 года- «не годен к лётной работе».</a:t>
            </a:r>
            <a:endParaRPr b="false" baseline="0" cap="none" i="false" strike="noStrike" sz="2000" u="none">
              <a:solidFill>
                <a:schemeClr val="tx1"/>
              </a:solidFill>
              <a:latin typeface="Times New Roman"/>
              <a:ea typeface="Times New Roman"/>
              <a:cs typeface="Times New Roman"/>
            </a:endParaRPr>
          </a:p>
          <a:p>
            <a:pPr algn="dist" indent="360000" marL="0" marR="0">
              <a:lnSpc>
                <a:spcPct val="100000"/>
              </a:lnSpc>
            </a:pPr>
            <a:r>
              <a:rPr b="false" baseline="0" cap="none" i="false" strike="noStrike" sz="2000" u="none">
                <a:solidFill>
                  <a:schemeClr val="tx1"/>
                </a:solidFill>
                <a:latin typeface="Times New Roman"/>
                <a:ea typeface="Times New Roman"/>
                <a:cs typeface="Times New Roman"/>
              </a:rPr>
              <a:t>По статье 10 «Б» графы 2 приказа НКО 336 1942 года «не годен к военной службе с оставлением на особом учёте переосвидетельствования через 6 месяцев».</a:t>
            </a:r>
            <a:endParaRPr b="false" baseline="0" cap="none" i="false" strike="noStrike" sz="2000" u="none">
              <a:solidFill>
                <a:schemeClr val="tx1"/>
              </a:solidFill>
              <a:latin typeface="Times New Roman"/>
              <a:ea typeface="Times New Roman"/>
              <a:cs typeface="Times New Roman"/>
            </a:endParaRPr>
          </a:p>
          <a:p>
            <a:pPr algn="dist" indent="360000" marL="0" marR="0">
              <a:lnSpc>
                <a:spcPct val="100000"/>
              </a:lnSpc>
            </a:pPr>
            <a:r>
              <a:rPr b="false" baseline="0" cap="none" i="false" strike="noStrike" sz="2000" u="none">
                <a:solidFill>
                  <a:schemeClr val="tx1"/>
                </a:solidFill>
                <a:latin typeface="Times New Roman"/>
                <a:ea typeface="Times New Roman"/>
                <a:cs typeface="Times New Roman"/>
              </a:rPr>
              <a:t>Война пощадила молодого солдата. Брюшной тиф отступил, пуля не задела. Но в 1948 году трагически погиб. </a:t>
            </a:r>
            <a:endParaRPr b="false" baseline="0" cap="none" i="false" strike="noStrike" sz="2000" u="none">
              <a:solidFill>
                <a:schemeClr val="tx1"/>
              </a:solidFill>
              <a:latin typeface="Times New Roman"/>
              <a:ea typeface="Times New Roman"/>
              <a:cs typeface="Times New Roman"/>
            </a:endParaRPr>
          </a:p>
          <a:p>
            <a:pPr algn="dist" indent="360000" marL="0" marR="0">
              <a:lnSpc>
                <a:spcPct val="100000"/>
              </a:lnSpc>
            </a:pPr>
            <a:r>
              <a:rPr b="false" baseline="0" cap="none" i="false" strike="noStrike" sz="2000" u="none">
                <a:solidFill>
                  <a:schemeClr val="tx1"/>
                </a:solidFill>
                <a:latin typeface="Times New Roman"/>
                <a:ea typeface="Times New Roman"/>
                <a:cs typeface="Times New Roman"/>
              </a:rPr>
              <a:t>Награжден орденом Красной Звезды, медалью «За освобождение Кенигсберга».</a:t>
            </a:r>
            <a:endParaRPr b="false" baseline="0" cap="none" i="false" strike="noStrike" sz="2000" u="none">
              <a:solidFill>
                <a:schemeClr val="tx1"/>
              </a:solidFill>
              <a:latin typeface="Times New Roman"/>
              <a:ea typeface="Times New Roman"/>
              <a:cs typeface="Times New Roman"/>
            </a:endParaRPr>
          </a:p>
          <a:p>
            <a:pPr algn="dist" indent="360000" marL="0" marR="0">
              <a:lnSpc>
                <a:spcPct val="100000"/>
              </a:lnSpc>
            </a:pPr>
            <a:r>
              <a:rPr b="false" baseline="0" cap="none" i="false" strike="noStrike" sz="2000" u="none">
                <a:solidFill>
                  <a:schemeClr val="tx1"/>
                </a:solidFill>
                <a:latin typeface="Times New Roman"/>
                <a:ea typeface="Times New Roman"/>
                <a:cs typeface="Times New Roman"/>
              </a:rPr>
              <a:t>Четыре года жизни успел посвятить педагогической деятельности. Работал учителем истории и пионервожатым. Династию педагогов продолжили племянницы Галина Германовна (учитель математики), Светлана Германовна (учитель математики), Валентина Германовна (учитель русского языка и литературы).</a:t>
            </a:r>
            <a:endParaRPr b="false" baseline="0" cap="none" i="false" strike="noStrike" sz="2000" u="none">
              <a:solidFill>
                <a:schemeClr val="tx1"/>
              </a:solidFill>
              <a:latin typeface="Times New Roman"/>
              <a:ea typeface="Times New Roman"/>
              <a:cs typeface="Times New Roman"/>
            </a:endParaRPr>
          </a:p>
          <a:p>
            <a:pPr algn="l" indent="0" marL="0" marR="0">
              <a:lnSpc>
                <a:spcPct val="100000"/>
              </a:lnSpc>
            </a:pPr>
            <a:endParaRPr b="false" baseline="0" cap="none" i="false" strike="noStrike" sz="2000" u="none">
              <a:solidFill>
                <a:schemeClr val="tx1"/>
              </a:solidFill>
              <a:latin typeface="Times New Roman"/>
              <a:ea typeface="Times New Roman"/>
              <a:cs typeface="Times New Roman"/>
            </a:endParaRPr>
          </a:p>
        </p:txBody>
      </p:sp>
    </p:spTree>
  </p:cSld>
</p:sld>
</file>

<file path=ppt/slides/slide28.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74" name="GroupShape 174"/>
        <p:cNvGrpSpPr/>
        <p:nvPr isPhoto="false"/>
      </p:nvGrpSpPr>
      <p:grpSpPr>
        <a:xfrm flipH="false" flipV="false" rot="0">
          <a:off x="0" y="0"/>
          <a:ext cx="0" cy="0"/>
          <a:chOff x="0" y="0"/>
          <a:chExt cx="0" cy="0"/>
        </a:xfrm>
      </p:grpSpPr>
      <p:pic>
        <p:nvPicPr>
          <p:cNvPr hidden="false" id="176" name="Picture 176"/>
          <p:cNvPicPr preferRelativeResize="true"/>
          <p:nvPr isPhoto="false"/>
        </p:nvPicPr>
        <p:blipFill>
          <a:blip r:embed="rId1"/>
          <a:srcRect b="70088" l="0" r="45105" t="0"/>
          <a:stretch/>
        </p:blipFill>
        <p:spPr>
          <a:xfrm flipH="false" flipV="false" rot="0">
            <a:off x="755576" y="106790"/>
            <a:ext cx="7632848" cy="5738701"/>
          </a:xfrm>
          <a:prstGeom prst="rect">
            <a:avLst/>
          </a:prstGeom>
          <a:ln>
            <a:noFill/>
          </a:ln>
        </p:spPr>
      </p:pic>
      <p:sp>
        <p:nvSpPr>
          <p:cNvPr hidden="false" id="177" name="Shape 177"/>
          <p:cNvSpPr txBox="false"/>
          <p:nvPr isPhoto="false"/>
        </p:nvSpPr>
        <p:spPr>
          <a:xfrm flipH="false" flipV="false" rot="0">
            <a:off x="467544" y="6021288"/>
            <a:ext cx="8208912" cy="400110"/>
          </a:xfrm>
          <a:prstGeom prst="rect">
            <a:avLst/>
          </a:prstGeom>
        </p:spPr>
        <p:txBody>
          <a:bodyPr bIns="45720" lIns="91440" rIns="91440" tIns="45720" wrap="square">
            <a:spAutoFit/>
          </a:bodyPr>
          <a:p>
            <a:pPr algn="ctr" indent="0" marL="0"/>
            <a:r>
              <a:rPr b="true" sz="2000">
                <a:solidFill>
                  <a:schemeClr val="tx1"/>
                </a:solidFill>
                <a:latin typeface="Times New Roman"/>
                <a:ea typeface="Times New Roman"/>
                <a:cs typeface="Times New Roman"/>
              </a:rPr>
              <a:t>Пионерская пирамида. Руководитель </a:t>
            </a:r>
            <a:r>
              <a:rPr b="true" sz="2000">
                <a:solidFill>
                  <a:schemeClr val="tx1"/>
                </a:solidFill>
                <a:latin typeface="Times New Roman"/>
                <a:ea typeface="Times New Roman"/>
                <a:cs typeface="Times New Roman"/>
              </a:rPr>
              <a:t>Шепталов</a:t>
            </a:r>
            <a:r>
              <a:rPr b="true" sz="2000">
                <a:solidFill>
                  <a:schemeClr val="tx1"/>
                </a:solidFill>
                <a:latin typeface="Times New Roman"/>
                <a:ea typeface="Times New Roman"/>
                <a:cs typeface="Times New Roman"/>
              </a:rPr>
              <a:t> </a:t>
            </a:r>
            <a:r>
              <a:rPr b="true" sz="2000">
                <a:solidFill>
                  <a:schemeClr val="tx1"/>
                </a:solidFill>
                <a:latin typeface="Times New Roman"/>
                <a:ea typeface="Times New Roman"/>
                <a:cs typeface="Times New Roman"/>
              </a:rPr>
              <a:t>Г.И</a:t>
            </a:r>
            <a:r>
              <a:rPr b="true" sz="2000">
                <a:solidFill>
                  <a:schemeClr val="tx1"/>
                </a:solidFill>
                <a:latin typeface="Times New Roman"/>
                <a:ea typeface="Times New Roman"/>
                <a:cs typeface="Times New Roman"/>
              </a:rPr>
              <a:t>.</a:t>
            </a:r>
            <a:endParaRPr sz="1800">
              <a:solidFill>
                <a:schemeClr val="tx1"/>
              </a:solidFill>
              <a:latin typeface="+mn-lt"/>
              <a:ea typeface="+mn-ea"/>
              <a:cs typeface="+mn-cs"/>
            </a:endParaRPr>
          </a:p>
        </p:txBody>
      </p:sp>
    </p:spTree>
  </p:cSld>
</p:sld>
</file>

<file path=ppt/slides/slide29.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78" name="GroupShape 178"/>
        <p:cNvGrpSpPr/>
        <p:nvPr isPhoto="false"/>
      </p:nvGrpSpPr>
      <p:grpSpPr>
        <a:xfrm flipH="false" flipV="false" rot="0">
          <a:off x="0" y="0"/>
          <a:ext cx="0" cy="0"/>
          <a:chOff x="0" y="0"/>
          <a:chExt cx="0" cy="0"/>
        </a:xfrm>
      </p:grpSpPr>
      <p:pic>
        <p:nvPicPr>
          <p:cNvPr hidden="false" id="180" name="Picture 180"/>
          <p:cNvPicPr preferRelativeResize="true"/>
          <p:nvPr isPhoto="false"/>
        </p:nvPicPr>
        <p:blipFill>
          <a:blip r:embed="rId1"/>
          <a:srcRect b="49878" l="33673" r="32536" t="11435"/>
          <a:stretch/>
        </p:blipFill>
        <p:spPr>
          <a:xfrm flipH="false" flipV="false" rot="0">
            <a:off x="3059832" y="188640"/>
            <a:ext cx="3024336" cy="4788532"/>
          </a:xfrm>
          <a:prstGeom prst="rect">
            <a:avLst/>
          </a:prstGeom>
          <a:ln>
            <a:noFill/>
          </a:ln>
        </p:spPr>
      </p:pic>
      <p:sp>
        <p:nvSpPr>
          <p:cNvPr hidden="false" id="181" name="Shape 181"/>
          <p:cNvSpPr txBox="false"/>
          <p:nvPr isPhoto="false"/>
        </p:nvSpPr>
        <p:spPr>
          <a:xfrm flipH="false" flipV="false" rot="0">
            <a:off x="2411760" y="5157192"/>
            <a:ext cx="4572000" cy="1323439"/>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Шумков Сергей Ефимович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(1917 - 2004 гг.)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(учитель математики, завуч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p:txBody>
      </p:sp>
    </p:spTree>
  </p:cSld>
</p:sld>
</file>

<file path=ppt/slides/slide3.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98" name="GroupShape 98"/>
        <p:cNvGrpSpPr/>
        <p:nvPr isPhoto="false"/>
      </p:nvGrpSpPr>
      <p:grpSpPr>
        <a:xfrm flipH="false" flipV="false" rot="0">
          <a:off x="0" y="0"/>
          <a:ext cx="0" cy="0"/>
          <a:chOff x="0" y="0"/>
          <a:chExt cx="0" cy="0"/>
        </a:xfrm>
      </p:grpSpPr>
      <p:sp>
        <p:nvSpPr>
          <p:cNvPr hidden="false" id="99" name="Shape 99"/>
          <p:cNvSpPr txBox="false"/>
          <p:nvPr isPhoto="false"/>
        </p:nvSpPr>
        <p:spPr>
          <a:xfrm flipH="false" flipV="false" rot="0">
            <a:off x="827584" y="1071546"/>
            <a:ext cx="7816382" cy="4154983"/>
          </a:xfrm>
          <a:prstGeom prst="rect">
            <a:avLst/>
          </a:prstGeom>
        </p:spPr>
        <p:txBody>
          <a:bodyPr bIns="45720" lIns="91440" rIns="91440" tIns="45720" wrap="square">
            <a:spAutoFit/>
          </a:bodyPr>
          <a:p>
            <a:pPr algn="dist" indent="360000" marL="0"/>
            <a:r>
              <a:rPr sz="2200">
                <a:solidFill>
                  <a:schemeClr val="tx1"/>
                </a:solidFill>
                <a:latin typeface="Times New Roman"/>
                <a:ea typeface="Times New Roman"/>
                <a:cs typeface="Times New Roman"/>
              </a:rPr>
              <a:t>Экзамены к 22 июня ещё не были завершены. 36 учеников готовились вступить на путь самостоятельной жизни. Но вместо того, чтобы продолжить обучение или устраиваться на работу, 27 человек прямо со школьной скамьи отправились на фронт. Среди них были 2 девушки. Девятеро из этого выпуска так и остались на полях сражений.</a:t>
            </a:r>
            <a:endParaRPr sz="1800">
              <a:solidFill>
                <a:schemeClr val="tx1"/>
              </a:solidFill>
              <a:latin typeface="+mn-lt"/>
              <a:ea typeface="+mn-ea"/>
              <a:cs typeface="+mn-cs"/>
            </a:endParaRPr>
          </a:p>
          <a:p>
            <a:pPr algn="dist" indent="360000" marL="0"/>
            <a:r>
              <a:rPr sz="2200">
                <a:solidFill>
                  <a:schemeClr val="tx1"/>
                </a:solidFill>
                <a:latin typeface="Times New Roman"/>
                <a:ea typeface="Times New Roman"/>
                <a:cs typeface="Times New Roman"/>
              </a:rPr>
              <a:t>Вместе с учениками ушли на фронт и учителя. В течение 4 лет 23 учителя сменили ручку на автомат. Семеро из них погибли. Это </a:t>
            </a:r>
            <a:r>
              <a:rPr sz="2200">
                <a:solidFill>
                  <a:schemeClr val="tx1"/>
                </a:solidFill>
                <a:latin typeface="Times New Roman"/>
                <a:ea typeface="Times New Roman"/>
                <a:cs typeface="Times New Roman"/>
              </a:rPr>
              <a:t>Ищеряков</a:t>
            </a:r>
            <a:r>
              <a:rPr sz="2200">
                <a:solidFill>
                  <a:schemeClr val="tx1"/>
                </a:solidFill>
                <a:latin typeface="Times New Roman"/>
                <a:ea typeface="Times New Roman"/>
                <a:cs typeface="Times New Roman"/>
              </a:rPr>
              <a:t> Г.Т., </a:t>
            </a:r>
            <a:r>
              <a:rPr sz="2200">
                <a:solidFill>
                  <a:schemeClr val="tx1"/>
                </a:solidFill>
                <a:latin typeface="Times New Roman"/>
                <a:ea typeface="Times New Roman"/>
                <a:cs typeface="Times New Roman"/>
              </a:rPr>
              <a:t>Инжебейкин</a:t>
            </a:r>
            <a:r>
              <a:rPr sz="2200">
                <a:solidFill>
                  <a:schemeClr val="tx1"/>
                </a:solidFill>
                <a:latin typeface="Times New Roman"/>
                <a:ea typeface="Times New Roman"/>
                <a:cs typeface="Times New Roman"/>
              </a:rPr>
              <a:t> П.П., Мельников С.К., Шустов С.К., Захаров С.А., Кузьмин Т.М., Иванов П.А.</a:t>
            </a:r>
            <a:endParaRPr sz="2200">
              <a:solidFill>
                <a:schemeClr val="tx1"/>
              </a:solidFill>
              <a:latin typeface="Times New Roman"/>
              <a:ea typeface="Times New Roman"/>
              <a:cs typeface="Times New Roman"/>
            </a:endParaRPr>
          </a:p>
          <a:p>
            <a:pPr algn="dist" indent="360000" marL="0"/>
            <a:r>
              <a:rPr sz="2200">
                <a:solidFill>
                  <a:schemeClr val="tx1"/>
                </a:solidFill>
                <a:latin typeface="Times New Roman"/>
                <a:ea typeface="Times New Roman"/>
                <a:cs typeface="Times New Roman"/>
              </a:rPr>
              <a:t>Те, кто остались живы, всю свою жизнь посвятили школе.</a:t>
            </a:r>
            <a:endParaRPr sz="1800">
              <a:solidFill>
                <a:schemeClr val="tx1"/>
              </a:solidFill>
              <a:latin typeface="+mn-lt"/>
              <a:ea typeface="+mn-ea"/>
              <a:cs typeface="+mn-cs"/>
            </a:endParaRPr>
          </a:p>
          <a:p>
            <a:pPr algn="l" indent="0" marL="0"/>
            <a:r>
              <a:rPr sz="2200">
                <a:solidFill>
                  <a:schemeClr val="tx1"/>
                </a:solidFill>
                <a:latin typeface="Times New Roman"/>
                <a:ea typeface="Times New Roman"/>
                <a:cs typeface="Times New Roman"/>
              </a:rPr>
              <a:t> </a:t>
            </a:r>
            <a:endParaRPr sz="1800">
              <a:solidFill>
                <a:schemeClr val="tx1"/>
              </a:solidFill>
              <a:latin typeface="+mn-lt"/>
              <a:ea typeface="+mn-ea"/>
              <a:cs typeface="+mn-cs"/>
            </a:endParaRPr>
          </a:p>
        </p:txBody>
      </p:sp>
    </p:spTree>
  </p:cSld>
</p:sld>
</file>

<file path=ppt/slides/slide30.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82" name="GroupShape 182"/>
        <p:cNvGrpSpPr/>
        <p:nvPr isPhoto="false"/>
      </p:nvGrpSpPr>
      <p:grpSpPr>
        <a:xfrm flipH="false" flipV="false" rot="0">
          <a:off x="0" y="0"/>
          <a:ext cx="0" cy="0"/>
          <a:chOff x="0" y="0"/>
          <a:chExt cx="0" cy="0"/>
        </a:xfrm>
      </p:grpSpPr>
      <p:sp>
        <p:nvSpPr>
          <p:cNvPr hidden="false" id="183" name="Shape 183"/>
          <p:cNvSpPr txBox="false"/>
          <p:nvPr isPhoto="false"/>
        </p:nvSpPr>
        <p:spPr>
          <a:xfrm flipH="false" flipV="false" rot="0">
            <a:off x="251519" y="0"/>
            <a:ext cx="8568952" cy="6863416"/>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Родился в деревне </a:t>
            </a:r>
            <a:r>
              <a:rPr sz="2000">
                <a:solidFill>
                  <a:schemeClr val="tx1"/>
                </a:solidFill>
                <a:latin typeface="Times New Roman"/>
                <a:ea typeface="Times New Roman"/>
                <a:cs typeface="Times New Roman"/>
              </a:rPr>
              <a:t>Баландаево</a:t>
            </a:r>
            <a:r>
              <a:rPr sz="2000">
                <a:solidFill>
                  <a:schemeClr val="tx1"/>
                </a:solidFill>
                <a:latin typeface="Times New Roman"/>
                <a:ea typeface="Times New Roman"/>
                <a:cs typeface="Times New Roman"/>
              </a:rPr>
              <a:t>, в семье сельского учителя. С детства мечтал стать учителем. Его мечта сбылась. Он закончил </a:t>
            </a:r>
            <a:r>
              <a:rPr sz="2000">
                <a:solidFill>
                  <a:schemeClr val="tx1"/>
                </a:solidFill>
                <a:latin typeface="Times New Roman"/>
                <a:ea typeface="Times New Roman"/>
                <a:cs typeface="Times New Roman"/>
              </a:rPr>
              <a:t>Туарминскую</a:t>
            </a:r>
            <a:r>
              <a:rPr sz="2000">
                <a:solidFill>
                  <a:schemeClr val="tx1"/>
                </a:solidFill>
                <a:latin typeface="Times New Roman"/>
                <a:ea typeface="Times New Roman"/>
                <a:cs typeface="Times New Roman"/>
              </a:rPr>
              <a:t> среднюю школу, физико-математический факультет Московского института и начал работать в родной школе. </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В годы Великой Отечественной войны, с первых её дней учитель взял в руки оружие и встал на защиту Родины. Начав с рядового, Шумков, благодаря своей дисциплинированности и математическому складу ума, дослужился до звания капитана, стал начальником штаба полка. </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За доблесть и отвагу на фронте, за отлично разработанные военные планы был награждён 9 правительственными наградами, в том числе его грудь украсили ордена Великой Отечественной войны 1 и 2 степеней и два ордена Красной звезды.</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С победой вернулся Сергей Ефимович на родину и продолжал работу в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школе. Более 30 лет он отдал детям. Сотни выпускников вспоминают его с благодарностью, потому что именно он дал им путевки в ВУЗы, в большую жизнь. Был приглашен для работы в качестве преподавателя математики в Московский государственный университет имени Ломоносова, но решил, что сельским детям его знания нужнее и остался в родной школе.</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Бок о бок с мужем работала учителем начальных классов его жена Анна Степановна. Учительскую династию продолжила дочь Надежда Сергеевна, учитель математики.</a:t>
            </a:r>
            <a:endParaRPr sz="1800">
              <a:solidFill>
                <a:schemeClr val="tx1"/>
              </a:solidFill>
              <a:latin typeface="+mn-lt"/>
              <a:ea typeface="+mn-ea"/>
              <a:cs typeface="+mn-cs"/>
            </a:endParaRPr>
          </a:p>
        </p:txBody>
      </p:sp>
    </p:spTree>
  </p:cSld>
</p:sld>
</file>

<file path=ppt/slides/slide3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84" name="GroupShape 184"/>
        <p:cNvGrpSpPr/>
        <p:nvPr isPhoto="false"/>
      </p:nvGrpSpPr>
      <p:grpSpPr>
        <a:xfrm flipH="false" flipV="false" rot="0">
          <a:off x="0" y="0"/>
          <a:ext cx="0" cy="0"/>
          <a:chOff x="0" y="0"/>
          <a:chExt cx="0" cy="0"/>
        </a:xfrm>
      </p:grpSpPr>
      <p:pic>
        <p:nvPicPr>
          <p:cNvPr hidden="false" id="186" name="Picture 186"/>
          <p:cNvPicPr preferRelativeResize="true"/>
          <p:nvPr isPhoto="false"/>
        </p:nvPicPr>
        <p:blipFill>
          <a:blip r:embed="rId1"/>
          <a:srcRect b="58473" l="61197" r="931" t="3825"/>
          <a:stretch/>
        </p:blipFill>
        <p:spPr>
          <a:xfrm flipH="false" flipV="false" rot="0">
            <a:off x="2807804" y="116632"/>
            <a:ext cx="3528392" cy="4855586"/>
          </a:xfrm>
          <a:prstGeom prst="rect">
            <a:avLst/>
          </a:prstGeom>
          <a:ln>
            <a:noFill/>
          </a:ln>
        </p:spPr>
      </p:pic>
      <p:sp>
        <p:nvSpPr>
          <p:cNvPr hidden="false" id="187" name="Shape 187"/>
          <p:cNvSpPr txBox="false"/>
          <p:nvPr isPhoto="false"/>
        </p:nvSpPr>
        <p:spPr>
          <a:xfrm flipH="false" flipV="false" rot="0">
            <a:off x="2469913" y="5085184"/>
            <a:ext cx="4572000" cy="1323439"/>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Шепталов</a:t>
            </a:r>
            <a:r>
              <a:rPr b="true" sz="2000">
                <a:solidFill>
                  <a:schemeClr val="tx1"/>
                </a:solidFill>
                <a:latin typeface="Times New Roman"/>
                <a:ea typeface="Times New Roman"/>
                <a:cs typeface="Times New Roman"/>
              </a:rPr>
              <a:t> Валентин Николаевич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(1919- 1997 гг.)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 военрук, учитель физкультуры)</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 </a:t>
            </a:r>
            <a:endParaRPr sz="1800">
              <a:solidFill>
                <a:schemeClr val="tx1"/>
              </a:solidFill>
              <a:latin typeface="+mn-lt"/>
              <a:ea typeface="+mn-ea"/>
              <a:cs typeface="+mn-cs"/>
            </a:endParaRPr>
          </a:p>
        </p:txBody>
      </p:sp>
    </p:spTree>
  </p:cSld>
</p:sld>
</file>

<file path=ppt/slides/slide32.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88" name="GroupShape 188"/>
        <p:cNvGrpSpPr/>
        <p:nvPr isPhoto="false"/>
      </p:nvGrpSpPr>
      <p:grpSpPr>
        <a:xfrm flipH="false" flipV="false" rot="0">
          <a:off x="0" y="0"/>
          <a:ext cx="0" cy="0"/>
          <a:chOff x="0" y="0"/>
          <a:chExt cx="0" cy="0"/>
        </a:xfrm>
      </p:grpSpPr>
      <p:sp>
        <p:nvSpPr>
          <p:cNvPr hidden="false" id="189" name="Shape 189"/>
          <p:cNvSpPr txBox="false"/>
          <p:nvPr isPhoto="false"/>
        </p:nvSpPr>
        <p:spPr>
          <a:xfrm flipH="false" flipV="false" rot="0">
            <a:off x="107504" y="136080"/>
            <a:ext cx="8928992" cy="6863416"/>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Призван в армию до начала войны, в 1941 году, в полк связи, который стоял  в Одессе. В боевые действия включился в Бессарабии. Положение было очень тяжёлое, на двух бойцов давали одно ружьё. Отступали с боями. Брали оружие у убитых бойцов. Оставили города Тирасполь, Николаев, Херсон. 17 августа под Каховкой во время ожесточенного артобстрела был ранен и контужен. Более трёх месяцев лечился в ещё не занятых врагом городах Армянск, Евпаторий, Ессентуки. После госпиталя, как ограниченно годного к  строевой службе, до выздоровления отпустили домой, затем продолжил службу в отдельном бронетанковом батальоне в Куйбышеве, затем в запасном полку связи  в городе Аткарске Саратовской области и второй раз попал на фронт в июне 1944 года. В составе 82–й Краснознаменной </a:t>
            </a:r>
            <a:r>
              <a:rPr sz="2000">
                <a:solidFill>
                  <a:schemeClr val="tx1"/>
                </a:solidFill>
                <a:latin typeface="Times New Roman"/>
                <a:ea typeface="Times New Roman"/>
                <a:cs typeface="Times New Roman"/>
              </a:rPr>
              <a:t>Ярцевской</a:t>
            </a:r>
            <a:r>
              <a:rPr sz="2000">
                <a:solidFill>
                  <a:schemeClr val="tx1"/>
                </a:solidFill>
                <a:latin typeface="Times New Roman"/>
                <a:ea typeface="Times New Roman"/>
                <a:cs typeface="Times New Roman"/>
              </a:rPr>
              <a:t> дивизии 61 армии освобождал прибалтийские и европейские города. </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13 - 14 января 1945 года началась знаменитая Висла – </a:t>
            </a:r>
            <a:r>
              <a:rPr sz="2000">
                <a:solidFill>
                  <a:schemeClr val="tx1"/>
                </a:solidFill>
                <a:latin typeface="Times New Roman"/>
                <a:ea typeface="Times New Roman"/>
                <a:cs typeface="Times New Roman"/>
              </a:rPr>
              <a:t>Одерская</a:t>
            </a:r>
            <a:r>
              <a:rPr sz="2000">
                <a:solidFill>
                  <a:schemeClr val="tx1"/>
                </a:solidFill>
                <a:latin typeface="Times New Roman"/>
                <a:ea typeface="Times New Roman"/>
                <a:cs typeface="Times New Roman"/>
              </a:rPr>
              <a:t> операция. Освобождали населенные пункты и дальше преследовали врага. С боями вторглись на территорию Германии и вышли на Одер. В составе 47 армии </a:t>
            </a:r>
            <a:r>
              <a:rPr sz="2000">
                <a:solidFill>
                  <a:schemeClr val="tx1"/>
                </a:solidFill>
                <a:latin typeface="Times New Roman"/>
                <a:ea typeface="Times New Roman"/>
                <a:cs typeface="Times New Roman"/>
              </a:rPr>
              <a:t>(их дивизию передали этой армии) прорвали оборону немцев на западном берегу Одера, вели наступательные бои на Берлин. Участвовал во взятии Берлина, за что получил благодарность от Верховного главнокомандующего Сталина от 2. 05.45 года за приказом № 369.</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Представлен к награде медалью «За взятие Берлина», также награжден медалью «За боевые заслуги», «За взятие Варшавы».</a:t>
            </a:r>
            <a:endParaRPr sz="1800">
              <a:solidFill>
                <a:schemeClr val="tx1"/>
              </a:solidFill>
              <a:latin typeface="+mn-lt"/>
              <a:ea typeface="+mn-ea"/>
              <a:cs typeface="+mn-cs"/>
            </a:endParaRPr>
          </a:p>
          <a:p>
            <a:pPr algn="l" indent="0" marL="0"/>
            <a:r>
              <a:rPr sz="2000">
                <a:solidFill>
                  <a:schemeClr val="tx1"/>
                </a:solidFill>
                <a:latin typeface="Times New Roman"/>
                <a:ea typeface="Times New Roman"/>
                <a:cs typeface="Times New Roman"/>
              </a:rPr>
              <a:t>   </a:t>
            </a:r>
            <a:endParaRPr sz="1800">
              <a:solidFill>
                <a:schemeClr val="tx1"/>
              </a:solidFill>
              <a:latin typeface="+mn-lt"/>
              <a:ea typeface="+mn-ea"/>
              <a:cs typeface="+mn-cs"/>
            </a:endParaRPr>
          </a:p>
        </p:txBody>
      </p:sp>
    </p:spTree>
  </p:cSld>
</p:sld>
</file>

<file path=ppt/slides/slide33.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90" name="GroupShape 190"/>
        <p:cNvGrpSpPr/>
        <p:nvPr isPhoto="false"/>
      </p:nvGrpSpPr>
      <p:grpSpPr>
        <a:xfrm flipH="false" flipV="false" rot="0">
          <a:off x="0" y="0"/>
          <a:ext cx="0" cy="0"/>
          <a:chOff x="0" y="0"/>
          <a:chExt cx="0" cy="0"/>
        </a:xfrm>
      </p:grpSpPr>
      <p:sp>
        <p:nvSpPr>
          <p:cNvPr hidden="false" id="191" name="Shape 191"/>
          <p:cNvSpPr txBox="false"/>
          <p:nvPr isPhoto="false"/>
        </p:nvSpPr>
        <p:spPr>
          <a:xfrm flipH="false" flipV="false" rot="0">
            <a:off x="107504" y="1714488"/>
            <a:ext cx="8856984" cy="2246769"/>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Более 40 лет проработал в школе учителем физкультуры и военного дела. Учительскую династию продолжила его дочь Галина Валентиновна, учительница начальных классов. </a:t>
            </a:r>
            <a:endParaRPr sz="2000">
              <a:solidFill>
                <a:schemeClr val="tx1"/>
              </a:solidFill>
              <a:latin typeface="Times New Roman"/>
              <a:ea typeface="Times New Roman"/>
              <a:cs typeface="Times New Roman"/>
            </a:endParaRPr>
          </a:p>
          <a:p>
            <a:pPr algn="dist" indent="360000" marL="0"/>
            <a:endParaRPr sz="2000">
              <a:solidFill>
                <a:schemeClr val="tx1"/>
              </a:solidFill>
              <a:latin typeface="Times New Roman"/>
              <a:ea typeface="Times New Roman"/>
              <a:cs typeface="Times New Roman"/>
            </a:endParaRPr>
          </a:p>
          <a:p>
            <a:pPr algn="dist" indent="360000" marL="0"/>
            <a:r>
              <a:rPr sz="2000">
                <a:solidFill>
                  <a:schemeClr val="tx1"/>
                </a:solidFill>
                <a:latin typeface="Times New Roman"/>
                <a:ea typeface="Times New Roman"/>
                <a:cs typeface="Times New Roman"/>
              </a:rPr>
              <a:t>На долю всего советского народа выпали тяжелые испытания верности и преданности своей Отчизне. Советские люди с честью выдержали эти испытания, каких бы сил это не стоило.</a:t>
            </a:r>
            <a:endParaRPr sz="2000">
              <a:solidFill>
                <a:schemeClr val="tx1"/>
              </a:solidFill>
              <a:latin typeface="Times New Roman"/>
              <a:ea typeface="Times New Roman"/>
              <a:cs typeface="Times New Roman"/>
            </a:endParaRPr>
          </a:p>
        </p:txBody>
      </p:sp>
    </p:spTree>
  </p:cSld>
</p:sld>
</file>

<file path=ppt/slides/slide4.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00" name="GroupShape 100"/>
        <p:cNvGrpSpPr/>
        <p:nvPr isPhoto="false"/>
      </p:nvGrpSpPr>
      <p:grpSpPr>
        <a:xfrm flipH="false" flipV="false" rot="0">
          <a:off x="0" y="0"/>
          <a:ext cx="0" cy="0"/>
          <a:chOff x="0" y="0"/>
          <a:chExt cx="0" cy="0"/>
        </a:xfrm>
      </p:grpSpPr>
      <p:sp>
        <p:nvSpPr>
          <p:cNvPr hidden="false" id="101" name="Shape 101"/>
          <p:cNvSpPr txBox="false"/>
          <p:nvPr isPhoto="false"/>
        </p:nvSpPr>
        <p:spPr>
          <a:xfrm flipH="false" flipV="false" rot="0">
            <a:off x="0" y="0"/>
            <a:ext cx="9144000" cy="0"/>
          </a:xfrm>
          <a:prstGeom prst="rect">
            <a:avLst/>
          </a:prstGeom>
          <a:noFill/>
          <a:ln>
            <a:noFill/>
          </a:ln>
        </p:spPr>
        <p:txBody>
          <a:bodyPr anchor="ctr" bIns="45720" lIns="91440" rIns="91440" tIns="45720" vert="horz" wrap="none">
            <a:spAutoFit/>
          </a:bodyPr>
          <a:p>
            <a:pPr algn="l" indent="0" marL="0"/>
            <a:endParaRPr sz="1800">
              <a:solidFill>
                <a:schemeClr val="tx1"/>
              </a:solidFill>
              <a:latin typeface="+mn-lt"/>
              <a:ea typeface="+mn-ea"/>
              <a:cs typeface="+mn-cs"/>
            </a:endParaRPr>
          </a:p>
        </p:txBody>
      </p:sp>
      <p:pic>
        <p:nvPicPr>
          <p:cNvPr hidden="false" id="103" name="Picture 103"/>
          <p:cNvPicPr preferRelativeResize="true"/>
          <p:nvPr isPhoto="false"/>
        </p:nvPicPr>
        <p:blipFill>
          <a:blip r:embed="rId1"/>
          <a:srcRect b="20280" l="3050" r="21805" t="6294"/>
          <a:stretch/>
        </p:blipFill>
        <p:spPr>
          <a:xfrm flipH="false" flipV="false" rot="0">
            <a:off x="1443823" y="841260"/>
            <a:ext cx="6184344" cy="4392488"/>
          </a:xfrm>
          <a:prstGeom prst="rect">
            <a:avLst/>
          </a:prstGeom>
        </p:spPr>
      </p:pic>
      <p:sp>
        <p:nvSpPr>
          <p:cNvPr hidden="false" id="104" name="Shape 104"/>
          <p:cNvSpPr txBox="false"/>
          <p:nvPr isPhoto="false"/>
        </p:nvSpPr>
        <p:spPr>
          <a:xfrm flipH="false" flipV="false" rot="0">
            <a:off x="539552" y="188640"/>
            <a:ext cx="7992888" cy="923330"/>
          </a:xfrm>
          <a:prstGeom prst="rect">
            <a:avLst/>
          </a:prstGeom>
        </p:spPr>
        <p:txBody>
          <a:bodyPr bIns="45720" lIns="91440" rIns="91440" tIns="45720" wrap="square">
            <a:spAutoFit/>
          </a:bodyPr>
          <a:p>
            <a:pPr algn="l" indent="0" marL="0"/>
            <a:r>
              <a:rPr b="true" sz="1800">
                <a:solidFill>
                  <a:schemeClr val="tx1"/>
                </a:solidFill>
                <a:latin typeface="Times New Roman"/>
                <a:ea typeface="Times New Roman"/>
                <a:cs typeface="Times New Roman"/>
              </a:rPr>
              <a:t>Коллектив учителей </a:t>
            </a:r>
            <a:r>
              <a:rPr b="true" sz="1800">
                <a:solidFill>
                  <a:schemeClr val="tx1"/>
                </a:solidFill>
                <a:latin typeface="Times New Roman"/>
                <a:ea typeface="Times New Roman"/>
                <a:cs typeface="Times New Roman"/>
              </a:rPr>
              <a:t>Туарминской</a:t>
            </a:r>
            <a:r>
              <a:rPr b="true" sz="1800">
                <a:solidFill>
                  <a:schemeClr val="tx1"/>
                </a:solidFill>
                <a:latin typeface="Times New Roman"/>
                <a:ea typeface="Times New Roman"/>
                <a:cs typeface="Times New Roman"/>
              </a:rPr>
              <a:t> средней школы. Фотография 1938-1940 годов.</a:t>
            </a:r>
            <a:endParaRPr sz="1800">
              <a:solidFill>
                <a:schemeClr val="tx1"/>
              </a:solidFill>
              <a:latin typeface="Times New Roman"/>
              <a:ea typeface="Times New Roman"/>
              <a:cs typeface="Times New Roman"/>
            </a:endParaRPr>
          </a:p>
          <a:p>
            <a:pPr algn="l" indent="0" marL="0"/>
            <a:r>
              <a:rPr b="true" sz="1800">
                <a:solidFill>
                  <a:schemeClr val="tx1"/>
                </a:solidFill>
                <a:latin typeface="+mn-lt"/>
                <a:ea typeface="+mn-ea"/>
                <a:cs typeface="+mn-cs"/>
              </a:rPr>
              <a:t> </a:t>
            </a:r>
            <a:endParaRPr sz="1800">
              <a:solidFill>
                <a:schemeClr val="tx1"/>
              </a:solidFill>
              <a:latin typeface="+mn-lt"/>
              <a:ea typeface="+mn-ea"/>
              <a:cs typeface="+mn-cs"/>
            </a:endParaRPr>
          </a:p>
        </p:txBody>
      </p:sp>
      <p:sp>
        <p:nvSpPr>
          <p:cNvPr hidden="false" id="105" name="Shape 105"/>
          <p:cNvSpPr txBox="false"/>
          <p:nvPr isPhoto="false"/>
        </p:nvSpPr>
        <p:spPr>
          <a:xfrm flipH="false" flipV="false" rot="0">
            <a:off x="251519" y="5229201"/>
            <a:ext cx="8640960" cy="1169551"/>
          </a:xfrm>
          <a:prstGeom prst="rect">
            <a:avLst/>
          </a:prstGeom>
        </p:spPr>
        <p:txBody>
          <a:bodyPr bIns="45720" lIns="91440" rIns="91440" tIns="45720" wrap="square">
            <a:spAutoFit/>
          </a:bodyPr>
          <a:p>
            <a:pPr algn="l" indent="0" marL="0"/>
            <a:r>
              <a:rPr b="true" sz="1400">
                <a:solidFill>
                  <a:schemeClr val="tx1"/>
                </a:solidFill>
                <a:latin typeface="Times New Roman"/>
                <a:ea typeface="Times New Roman"/>
                <a:cs typeface="Times New Roman"/>
              </a:rPr>
              <a:t>1 ряд (слева направо):</a:t>
            </a:r>
            <a:r>
              <a:rPr sz="1400">
                <a:solidFill>
                  <a:schemeClr val="tx1"/>
                </a:solidFill>
                <a:latin typeface="Times New Roman"/>
                <a:ea typeface="Times New Roman"/>
                <a:cs typeface="Times New Roman"/>
              </a:rPr>
              <a:t> Захаров С.А., </a:t>
            </a:r>
            <a:r>
              <a:rPr sz="1400">
                <a:solidFill>
                  <a:schemeClr val="tx1"/>
                </a:solidFill>
                <a:latin typeface="Times New Roman"/>
                <a:ea typeface="Times New Roman"/>
                <a:cs typeface="Times New Roman"/>
              </a:rPr>
              <a:t>Шепталов</a:t>
            </a:r>
            <a:r>
              <a:rPr sz="1400">
                <a:solidFill>
                  <a:schemeClr val="tx1"/>
                </a:solidFill>
                <a:latin typeface="Times New Roman"/>
                <a:ea typeface="Times New Roman"/>
                <a:cs typeface="Times New Roman"/>
              </a:rPr>
              <a:t> Н.Н., Шмелев В.Н., </a:t>
            </a:r>
            <a:r>
              <a:rPr sz="1400">
                <a:solidFill>
                  <a:schemeClr val="tx1"/>
                </a:solidFill>
                <a:latin typeface="Times New Roman"/>
                <a:ea typeface="Times New Roman"/>
                <a:cs typeface="Times New Roman"/>
              </a:rPr>
              <a:t>Ургалкин</a:t>
            </a:r>
            <a:r>
              <a:rPr sz="1400">
                <a:solidFill>
                  <a:schemeClr val="tx1"/>
                </a:solidFill>
                <a:latin typeface="Times New Roman"/>
                <a:ea typeface="Times New Roman"/>
                <a:cs typeface="Times New Roman"/>
              </a:rPr>
              <a:t> А.С. Маркина Е.Г., </a:t>
            </a:r>
            <a:endParaRPr sz="1800">
              <a:solidFill>
                <a:schemeClr val="tx1"/>
              </a:solidFill>
              <a:latin typeface="+mn-lt"/>
              <a:ea typeface="+mn-ea"/>
              <a:cs typeface="+mn-cs"/>
            </a:endParaRPr>
          </a:p>
          <a:p>
            <a:pPr algn="l" indent="0" marL="0"/>
            <a:r>
              <a:rPr sz="1400">
                <a:solidFill>
                  <a:schemeClr val="tx1"/>
                </a:solidFill>
                <a:latin typeface="Times New Roman"/>
                <a:ea typeface="Times New Roman"/>
                <a:cs typeface="Times New Roman"/>
              </a:rPr>
              <a:t>                                         </a:t>
            </a:r>
            <a:r>
              <a:rPr sz="1400">
                <a:solidFill>
                  <a:schemeClr val="tx1"/>
                </a:solidFill>
                <a:latin typeface="Times New Roman"/>
                <a:ea typeface="Times New Roman"/>
                <a:cs typeface="Times New Roman"/>
              </a:rPr>
              <a:t>Ищеряков</a:t>
            </a:r>
            <a:r>
              <a:rPr sz="1400">
                <a:solidFill>
                  <a:schemeClr val="tx1"/>
                </a:solidFill>
                <a:latin typeface="Times New Roman"/>
                <a:ea typeface="Times New Roman"/>
                <a:cs typeface="Times New Roman"/>
              </a:rPr>
              <a:t> Г.Т.</a:t>
            </a:r>
            <a:endParaRPr sz="1800">
              <a:solidFill>
                <a:schemeClr val="tx1"/>
              </a:solidFill>
              <a:latin typeface="+mn-lt"/>
              <a:ea typeface="+mn-ea"/>
              <a:cs typeface="+mn-cs"/>
            </a:endParaRPr>
          </a:p>
          <a:p>
            <a:pPr algn="l" indent="0" marL="0"/>
            <a:r>
              <a:rPr b="true" sz="1400">
                <a:solidFill>
                  <a:schemeClr val="tx1"/>
                </a:solidFill>
                <a:latin typeface="Times New Roman"/>
                <a:ea typeface="Times New Roman"/>
                <a:cs typeface="Times New Roman"/>
              </a:rPr>
              <a:t>2 ряд (слева направо):</a:t>
            </a:r>
            <a:r>
              <a:rPr sz="1400">
                <a:solidFill>
                  <a:schemeClr val="tx1"/>
                </a:solidFill>
                <a:latin typeface="Times New Roman"/>
                <a:ea typeface="Times New Roman"/>
                <a:cs typeface="Times New Roman"/>
              </a:rPr>
              <a:t> … Августина Георгиевна, </a:t>
            </a:r>
            <a:r>
              <a:rPr sz="1400">
                <a:solidFill>
                  <a:schemeClr val="tx1"/>
                </a:solidFill>
                <a:latin typeface="Times New Roman"/>
                <a:ea typeface="Times New Roman"/>
                <a:cs typeface="Times New Roman"/>
              </a:rPr>
              <a:t>Инжебейкин</a:t>
            </a:r>
            <a:r>
              <a:rPr sz="1400">
                <a:solidFill>
                  <a:schemeClr val="tx1"/>
                </a:solidFill>
                <a:latin typeface="Times New Roman"/>
                <a:ea typeface="Times New Roman"/>
                <a:cs typeface="Times New Roman"/>
              </a:rPr>
              <a:t> П.Л., Липатов В.Н., Маркова Р.В., </a:t>
            </a:r>
            <a:endParaRPr sz="1800">
              <a:solidFill>
                <a:schemeClr val="tx1"/>
              </a:solidFill>
              <a:latin typeface="+mn-lt"/>
              <a:ea typeface="+mn-ea"/>
              <a:cs typeface="+mn-cs"/>
            </a:endParaRPr>
          </a:p>
          <a:p>
            <a:pPr algn="l" indent="0" marL="0"/>
            <a:r>
              <a:rPr sz="1400">
                <a:solidFill>
                  <a:schemeClr val="tx1"/>
                </a:solidFill>
                <a:latin typeface="Times New Roman"/>
                <a:ea typeface="Times New Roman"/>
                <a:cs typeface="Times New Roman"/>
              </a:rPr>
              <a:t>                                         Сайкина Л.Н.</a:t>
            </a:r>
            <a:endParaRPr sz="1800">
              <a:solidFill>
                <a:schemeClr val="tx1"/>
              </a:solidFill>
              <a:latin typeface="+mn-lt"/>
              <a:ea typeface="+mn-ea"/>
              <a:cs typeface="+mn-cs"/>
            </a:endParaRPr>
          </a:p>
          <a:p>
            <a:pPr algn="l" indent="0" marL="0"/>
            <a:r>
              <a:rPr b="true" sz="1400">
                <a:solidFill>
                  <a:schemeClr val="tx1"/>
                </a:solidFill>
                <a:latin typeface="Times New Roman"/>
                <a:ea typeface="Times New Roman"/>
                <a:cs typeface="Times New Roman"/>
              </a:rPr>
              <a:t>3 ряд (слева направо</a:t>
            </a:r>
            <a:r>
              <a:rPr sz="1400">
                <a:solidFill>
                  <a:schemeClr val="tx1"/>
                </a:solidFill>
                <a:latin typeface="Times New Roman"/>
                <a:ea typeface="Times New Roman"/>
                <a:cs typeface="Times New Roman"/>
              </a:rPr>
              <a:t>): Иванов П.А., Львов П.К., Правдин Д.Р.</a:t>
            </a:r>
            <a:endParaRPr sz="1800">
              <a:solidFill>
                <a:schemeClr val="tx1"/>
              </a:solidFill>
              <a:latin typeface="+mn-lt"/>
              <a:ea typeface="+mn-ea"/>
              <a:cs typeface="+mn-cs"/>
            </a:endParaRPr>
          </a:p>
        </p:txBody>
      </p:sp>
    </p:spTree>
  </p:cSld>
</p:sld>
</file>

<file path=ppt/slides/slide5.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06" name="GroupShape 106"/>
        <p:cNvGrpSpPr/>
        <p:nvPr isPhoto="false"/>
      </p:nvGrpSpPr>
      <p:grpSpPr>
        <a:xfrm flipH="false" flipV="false" rot="0">
          <a:off x="0" y="0"/>
          <a:ext cx="0" cy="0"/>
          <a:chOff x="0" y="0"/>
          <a:chExt cx="0" cy="0"/>
        </a:xfrm>
      </p:grpSpPr>
      <p:pic>
        <p:nvPicPr>
          <p:cNvPr hidden="false" id="108" name="Picture 108"/>
          <p:cNvPicPr preferRelativeResize="true"/>
          <p:nvPr isPhoto="false"/>
        </p:nvPicPr>
        <p:blipFill>
          <a:blip r:embed="rId1"/>
          <a:srcRect b="88022" l="88683" r="40" t="1262"/>
          <a:stretch/>
        </p:blipFill>
        <p:spPr>
          <a:xfrm flipH="false" flipV="false" rot="0">
            <a:off x="2798764" y="151578"/>
            <a:ext cx="3645444" cy="4737712"/>
          </a:xfrm>
          <a:prstGeom prst="rect">
            <a:avLst/>
          </a:prstGeom>
          <a:ln>
            <a:noFill/>
          </a:ln>
        </p:spPr>
      </p:pic>
      <p:sp>
        <p:nvSpPr>
          <p:cNvPr hidden="false" id="109" name="Shape 109"/>
          <p:cNvSpPr txBox="false"/>
          <p:nvPr isPhoto="false"/>
        </p:nvSpPr>
        <p:spPr>
          <a:xfrm flipH="false" flipV="false" rot="0">
            <a:off x="1274341" y="5085184"/>
            <a:ext cx="6087341" cy="1259740"/>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Анкин Петр Григорьевич</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(1925-1994 гг.)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(учитель труда, завуч по трудовому обучению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p:txBody>
      </p:sp>
    </p:spTree>
  </p:cSld>
</p:sld>
</file>

<file path=ppt/slides/slide6.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10" name="GroupShape 110"/>
        <p:cNvGrpSpPr/>
        <p:nvPr isPhoto="false"/>
      </p:nvGrpSpPr>
      <p:grpSpPr>
        <a:xfrm flipH="false" flipV="false" rot="0">
          <a:off x="0" y="0"/>
          <a:ext cx="0" cy="0"/>
          <a:chOff x="0" y="0"/>
          <a:chExt cx="0" cy="0"/>
        </a:xfrm>
      </p:grpSpPr>
      <p:sp>
        <p:nvSpPr>
          <p:cNvPr hidden="false" id="111" name="Shape 111"/>
          <p:cNvSpPr txBox="false"/>
          <p:nvPr isPhoto="false"/>
        </p:nvSpPr>
        <p:spPr>
          <a:xfrm flipH="false" flipV="false" rot="0">
            <a:off x="351414" y="387519"/>
            <a:ext cx="8469057" cy="6247864"/>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Родился в селе </a:t>
            </a:r>
            <a:r>
              <a:rPr sz="2000">
                <a:solidFill>
                  <a:schemeClr val="tx1"/>
                </a:solidFill>
                <a:latin typeface="Times New Roman"/>
                <a:ea typeface="Times New Roman"/>
                <a:cs typeface="Times New Roman"/>
              </a:rPr>
              <a:t>Туарма</a:t>
            </a:r>
            <a:r>
              <a:rPr sz="2000">
                <a:solidFill>
                  <a:schemeClr val="tx1"/>
                </a:solidFill>
                <a:latin typeface="Times New Roman"/>
                <a:ea typeface="Times New Roman"/>
                <a:cs typeface="Times New Roman"/>
              </a:rPr>
              <a:t>, здесь же закончил среднюю школу. Устроился работать учителем в </a:t>
            </a:r>
            <a:r>
              <a:rPr sz="2000">
                <a:solidFill>
                  <a:schemeClr val="tx1"/>
                </a:solidFill>
                <a:latin typeface="Times New Roman"/>
                <a:ea typeface="Times New Roman"/>
                <a:cs typeface="Times New Roman"/>
              </a:rPr>
              <a:t>Черемшанском</a:t>
            </a:r>
            <a:r>
              <a:rPr sz="2000">
                <a:solidFill>
                  <a:schemeClr val="tx1"/>
                </a:solidFill>
                <a:latin typeface="Times New Roman"/>
                <a:ea typeface="Times New Roman"/>
                <a:cs typeface="Times New Roman"/>
              </a:rPr>
              <a:t> районе. </a:t>
            </a:r>
            <a:r>
              <a:rPr sz="2000">
                <a:solidFill>
                  <a:schemeClr val="tx1"/>
                </a:solidFill>
                <a:latin typeface="Times New Roman"/>
                <a:ea typeface="Times New Roman"/>
                <a:cs typeface="Times New Roman"/>
              </a:rPr>
              <a:t>Призван в армию в 1942 году.  В военном билете есть следующие записи: </a:t>
            </a:r>
            <a:r>
              <a:rPr sz="2000">
                <a:solidFill>
                  <a:schemeClr val="tx1"/>
                </a:solidFill>
                <a:latin typeface="Times New Roman"/>
                <a:ea typeface="Times New Roman"/>
                <a:cs typeface="Times New Roman"/>
              </a:rPr>
              <a:t>Курсант - с 15 декабря 1942 по 16 ноября 1943 года. </a:t>
            </a:r>
            <a:r>
              <a:rPr sz="2000">
                <a:solidFill>
                  <a:schemeClr val="tx1"/>
                </a:solidFill>
                <a:latin typeface="Times New Roman"/>
                <a:ea typeface="Times New Roman"/>
                <a:cs typeface="Times New Roman"/>
              </a:rPr>
              <a:t>Разведчик - с 16 ноября 1943 по 12 мая 1944 года. </a:t>
            </a:r>
            <a:r>
              <a:rPr sz="2000">
                <a:solidFill>
                  <a:schemeClr val="tx1"/>
                </a:solidFill>
                <a:latin typeface="Times New Roman"/>
                <a:ea typeface="Times New Roman"/>
                <a:cs typeface="Times New Roman"/>
              </a:rPr>
              <a:t>Старший топограф – вычислитель - с мая 1944 по декабрь 1945 года.</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Из других записей можно узнать, что служил он в Прибалтийском фронте, затем, после появления «Катюш», был переведен старшим топографом на Белорусский фронт.</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Сохранилось благодарственное письмо ветерану 49 гвардейского минометного Феодосийского Краснознаменного ордена Кутузова полка Анкину П.П. от секретаря райкома КПСС А. </a:t>
            </a:r>
            <a:r>
              <a:rPr sz="2000">
                <a:solidFill>
                  <a:schemeClr val="tx1"/>
                </a:solidFill>
                <a:latin typeface="Times New Roman"/>
                <a:ea typeface="Times New Roman"/>
                <a:cs typeface="Times New Roman"/>
              </a:rPr>
              <a:t>Петряка</a:t>
            </a:r>
            <a:r>
              <a:rPr sz="2000">
                <a:solidFill>
                  <a:schemeClr val="tx1"/>
                </a:solidFill>
                <a:latin typeface="Times New Roman"/>
                <a:ea typeface="Times New Roman"/>
                <a:cs typeface="Times New Roman"/>
              </a:rPr>
              <a:t> и председателя райисполкома ст. Брюховецкая Краснодарского края И. </a:t>
            </a:r>
            <a:r>
              <a:rPr sz="2000">
                <a:solidFill>
                  <a:schemeClr val="tx1"/>
                </a:solidFill>
                <a:latin typeface="Times New Roman"/>
                <a:ea typeface="Times New Roman"/>
                <a:cs typeface="Times New Roman"/>
              </a:rPr>
              <a:t>Столярова</a:t>
            </a:r>
            <a:r>
              <a:rPr sz="2000">
                <a:solidFill>
                  <a:schemeClr val="tx1"/>
                </a:solidFill>
                <a:latin typeface="Times New Roman"/>
                <a:ea typeface="Times New Roman"/>
                <a:cs typeface="Times New Roman"/>
              </a:rPr>
              <a:t>. В нем есть слова: «Вы били захватчиков на Северном Кавказе и в Крыму, Прибалтике и Польше, завершив победоносный путь в логове врага – Берлине. В далеком 1943 году ваш полк принимал участие в освобождении нашего района…</a:t>
            </a:r>
            <a:r>
              <a:rPr sz="2000">
                <a:solidFill>
                  <a:schemeClr val="tx1"/>
                </a:solidFill>
                <a:latin typeface="Times New Roman"/>
                <a:ea typeface="Times New Roman"/>
                <a:cs typeface="Times New Roman"/>
              </a:rPr>
              <a:t>Ваша легендарная «Катюша» навечно застыла на холме у нашей станицы. Мы склоняем головы перед памятью тех, кто погиб сражаясь, кто не дожил до часа победы</a:t>
            </a:r>
            <a:r>
              <a:rPr sz="2000">
                <a:solidFill>
                  <a:schemeClr val="tx1"/>
                </a:solidFill>
                <a:latin typeface="Times New Roman"/>
                <a:ea typeface="Times New Roman"/>
                <a:cs typeface="Times New Roman"/>
              </a:rPr>
              <a:t>»…</a:t>
            </a:r>
            <a:endParaRPr sz="1800">
              <a:solidFill>
                <a:schemeClr val="tx1"/>
              </a:solidFill>
              <a:latin typeface="+mn-lt"/>
              <a:ea typeface="+mn-ea"/>
              <a:cs typeface="+mn-cs"/>
            </a:endParaRPr>
          </a:p>
        </p:txBody>
      </p:sp>
    </p:spTree>
  </p:cSld>
</p:sld>
</file>

<file path=ppt/slides/slide7.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12" name="GroupShape 112"/>
        <p:cNvGrpSpPr/>
        <p:nvPr isPhoto="false"/>
      </p:nvGrpSpPr>
      <p:grpSpPr>
        <a:xfrm flipH="false" flipV="false" rot="0">
          <a:off x="0" y="0"/>
          <a:ext cx="0" cy="0"/>
          <a:chOff x="0" y="0"/>
          <a:chExt cx="0" cy="0"/>
        </a:xfrm>
      </p:grpSpPr>
      <p:sp>
        <p:nvSpPr>
          <p:cNvPr hidden="false" id="113" name="Shape 113"/>
          <p:cNvSpPr txBox="false"/>
          <p:nvPr isPhoto="false"/>
        </p:nvSpPr>
        <p:spPr>
          <a:xfrm flipH="false" flipV="false" rot="0">
            <a:off x="395536" y="1500174"/>
            <a:ext cx="8208912" cy="2862322"/>
          </a:xfrm>
          <a:prstGeom prst="rect">
            <a:avLst/>
          </a:prstGeom>
        </p:spPr>
        <p:txBody>
          <a:bodyPr bIns="45720" lIns="91440" rIns="91440" tIns="45720" wrap="square">
            <a:spAutoFit/>
          </a:bodyPr>
          <a:p>
            <a:pPr algn="dist" indent="360000" marL="0"/>
            <a:r>
              <a:rPr sz="2000">
                <a:solidFill>
                  <a:schemeClr val="tx1"/>
                </a:solidFill>
                <a:latin typeface="Times New Roman"/>
                <a:ea typeface="Times New Roman"/>
                <a:cs typeface="Times New Roman"/>
              </a:rPr>
              <a:t>Петр Григорьевич был награжден орденом Славы 3 степени, орденом Отечественной войны 1 степени, медалью «За отвагу».</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В 1959 году заочно закончил </a:t>
            </a:r>
            <a:r>
              <a:rPr sz="2000">
                <a:solidFill>
                  <a:schemeClr val="tx1"/>
                </a:solidFill>
                <a:latin typeface="Times New Roman"/>
                <a:ea typeface="Times New Roman"/>
                <a:cs typeface="Times New Roman"/>
              </a:rPr>
              <a:t>Мелекесский</a:t>
            </a:r>
            <a:r>
              <a:rPr sz="2000">
                <a:solidFill>
                  <a:schemeClr val="tx1"/>
                </a:solidFill>
                <a:latin typeface="Times New Roman"/>
                <a:ea typeface="Times New Roman"/>
                <a:cs typeface="Times New Roman"/>
              </a:rPr>
              <a:t> пединститут, факультет математики. С 1956 по 1966 проработал в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школе учителем труда и завучем по трудовому воспитанию. Под его руководством учащиеся 9-10 классов в 1961 году провели в селе </a:t>
            </a:r>
            <a:r>
              <a:rPr sz="2000">
                <a:solidFill>
                  <a:schemeClr val="tx1"/>
                </a:solidFill>
                <a:latin typeface="Times New Roman"/>
                <a:ea typeface="Times New Roman"/>
                <a:cs typeface="Times New Roman"/>
              </a:rPr>
              <a:t>Туарма</a:t>
            </a:r>
            <a:r>
              <a:rPr sz="2000">
                <a:solidFill>
                  <a:schemeClr val="tx1"/>
                </a:solidFill>
                <a:latin typeface="Times New Roman"/>
                <a:ea typeface="Times New Roman"/>
                <a:cs typeface="Times New Roman"/>
              </a:rPr>
              <a:t> электричество.</a:t>
            </a:r>
            <a:endParaRPr sz="1800">
              <a:solidFill>
                <a:schemeClr val="tx1"/>
              </a:solidFill>
              <a:latin typeface="+mn-lt"/>
              <a:ea typeface="+mn-ea"/>
              <a:cs typeface="+mn-cs"/>
            </a:endParaRPr>
          </a:p>
          <a:p>
            <a:pPr algn="dist" indent="360000" marL="0"/>
            <a:r>
              <a:rPr sz="2000">
                <a:solidFill>
                  <a:schemeClr val="tx1"/>
                </a:solidFill>
                <a:latin typeface="Times New Roman"/>
                <a:ea typeface="Times New Roman"/>
                <a:cs typeface="Times New Roman"/>
              </a:rPr>
              <a:t>Его жена, Антонина Михайловна, всю жизнь проработала учителем истории в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школе, учительскую династию продолжил сын Юрий Петрович, учитель технологии и черчения.</a:t>
            </a:r>
            <a:endParaRPr sz="2000">
              <a:solidFill>
                <a:schemeClr val="tx1"/>
              </a:solidFill>
              <a:latin typeface="+mn-lt"/>
              <a:ea typeface="+mn-ea"/>
              <a:cs typeface="+mn-cs"/>
            </a:endParaRPr>
          </a:p>
        </p:txBody>
      </p:sp>
    </p:spTree>
  </p:cSld>
</p:sld>
</file>

<file path=ppt/slides/slide8.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14" name="GroupShape 114"/>
        <p:cNvGrpSpPr/>
        <p:nvPr isPhoto="false"/>
      </p:nvGrpSpPr>
      <p:grpSpPr>
        <a:xfrm flipH="false" flipV="false" rot="0">
          <a:off x="0" y="0"/>
          <a:ext cx="0" cy="0"/>
          <a:chOff x="0" y="0"/>
          <a:chExt cx="0" cy="0"/>
        </a:xfrm>
      </p:grpSpPr>
      <p:sp>
        <p:nvSpPr>
          <p:cNvPr hidden="false" id="115" name="Shape 115"/>
          <p:cNvSpPr txBox="false"/>
          <p:nvPr isPhoto="false"/>
        </p:nvSpPr>
        <p:spPr>
          <a:xfrm flipH="false" flipV="false" rot="0">
            <a:off x="0" y="0"/>
            <a:ext cx="9144000" cy="0"/>
          </a:xfrm>
          <a:prstGeom prst="rect">
            <a:avLst/>
          </a:prstGeom>
          <a:noFill/>
          <a:ln>
            <a:noFill/>
          </a:ln>
        </p:spPr>
        <p:txBody>
          <a:bodyPr anchor="ctr" bIns="45720" lIns="91440" rIns="91440" tIns="45720" vert="horz" wrap="none">
            <a:spAutoFit/>
          </a:bodyPr>
          <a:p>
            <a:pPr algn="l" indent="0" marL="0"/>
            <a:endParaRPr sz="1800">
              <a:solidFill>
                <a:schemeClr val="tx1"/>
              </a:solidFill>
              <a:latin typeface="+mn-lt"/>
              <a:ea typeface="+mn-ea"/>
              <a:cs typeface="+mn-cs"/>
            </a:endParaRPr>
          </a:p>
        </p:txBody>
      </p:sp>
      <p:pic>
        <p:nvPicPr>
          <p:cNvPr hidden="false" id="117" name="Picture 117"/>
          <p:cNvPicPr preferRelativeResize="true"/>
          <p:nvPr isPhoto="false"/>
        </p:nvPicPr>
        <p:blipFill>
          <a:blip r:embed="rId1"/>
          <a:srcRect b="0" l="17014" r="0" t="18787"/>
          <a:stretch/>
        </p:blipFill>
        <p:spPr>
          <a:xfrm flipH="false" flipV="false" rot="0">
            <a:off x="485800" y="116632"/>
            <a:ext cx="8172399" cy="5814079"/>
          </a:xfrm>
          <a:prstGeom prst="rect">
            <a:avLst/>
          </a:prstGeom>
        </p:spPr>
      </p:pic>
      <p:sp>
        <p:nvSpPr>
          <p:cNvPr hidden="false" id="118" name="Shape 118"/>
          <p:cNvSpPr txBox="false"/>
          <p:nvPr isPhoto="false"/>
        </p:nvSpPr>
        <p:spPr>
          <a:xfrm flipH="false" flipV="false" rot="0">
            <a:off x="323528" y="5857892"/>
            <a:ext cx="8640960" cy="923329"/>
          </a:xfrm>
          <a:prstGeom prst="rect">
            <a:avLst/>
          </a:prstGeom>
        </p:spPr>
        <p:txBody>
          <a:bodyPr bIns="45720" lIns="91440" rIns="91440" tIns="45720" wrap="square">
            <a:spAutoFit/>
          </a:bodyPr>
          <a:p>
            <a:pPr algn="dist" indent="0" marL="0"/>
            <a:r>
              <a:rPr sz="1800">
                <a:solidFill>
                  <a:schemeClr val="tx1"/>
                </a:solidFill>
                <a:latin typeface="Times New Roman"/>
                <a:ea typeface="Times New Roman"/>
                <a:cs typeface="Times New Roman"/>
              </a:rPr>
              <a:t>Петр Григорьевич среди ветеранов 49 гвардейского минометного Феодосийского Краснознаменного ордена Кутузова полка на встрече однополчан в музее артиллерии в г. Ленинграде в 1987 г.</a:t>
            </a:r>
            <a:endParaRPr sz="1800">
              <a:solidFill>
                <a:schemeClr val="tx1"/>
              </a:solidFill>
              <a:latin typeface="+mn-lt"/>
              <a:ea typeface="+mn-ea"/>
              <a:cs typeface="+mn-cs"/>
            </a:endParaRPr>
          </a:p>
        </p:txBody>
      </p:sp>
    </p:spTree>
  </p:cSld>
</p:sld>
</file>

<file path=ppt/slides/slide9.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119" name="GroupShape 119"/>
        <p:cNvGrpSpPr/>
        <p:nvPr isPhoto="false"/>
      </p:nvGrpSpPr>
      <p:grpSpPr>
        <a:xfrm flipH="false" flipV="false" rot="0">
          <a:off x="0" y="0"/>
          <a:ext cx="0" cy="0"/>
          <a:chOff x="0" y="0"/>
          <a:chExt cx="0" cy="0"/>
        </a:xfrm>
      </p:grpSpPr>
      <p:pic>
        <p:nvPicPr>
          <p:cNvPr hidden="false" id="121" name="Picture 121"/>
          <p:cNvPicPr preferRelativeResize="true"/>
          <p:nvPr isPhoto="false"/>
        </p:nvPicPr>
        <p:blipFill>
          <a:blip r:embed="rId1"/>
          <a:srcRect b="66576" l="13492" r="48137" t="2670"/>
          <a:stretch/>
        </p:blipFill>
        <p:spPr>
          <a:xfrm flipH="false" flipV="false" rot="0">
            <a:off x="2505222" y="107504"/>
            <a:ext cx="4133554" cy="4608512"/>
          </a:xfrm>
          <a:prstGeom prst="rect">
            <a:avLst/>
          </a:prstGeom>
          <a:ln>
            <a:noFill/>
          </a:ln>
        </p:spPr>
      </p:pic>
      <p:sp>
        <p:nvSpPr>
          <p:cNvPr hidden="false" id="122" name="Shape 122"/>
          <p:cNvSpPr txBox="false"/>
          <p:nvPr isPhoto="false"/>
        </p:nvSpPr>
        <p:spPr>
          <a:xfrm flipH="false" flipV="false" rot="0">
            <a:off x="2066777" y="4936263"/>
            <a:ext cx="4572000" cy="1323439"/>
          </a:xfrm>
          <a:prstGeom prst="rect">
            <a:avLst/>
          </a:prstGeom>
        </p:spPr>
        <p:txBody>
          <a:bodyPr bIns="45720" lIns="91440" rIns="91440" tIns="45720">
            <a:spAutoFit/>
          </a:bodyPr>
          <a:p>
            <a:pPr algn="ctr" indent="0" marL="0"/>
            <a:r>
              <a:rPr b="true" sz="2000">
                <a:solidFill>
                  <a:schemeClr val="tx1"/>
                </a:solidFill>
                <a:latin typeface="Times New Roman"/>
                <a:ea typeface="Times New Roman"/>
                <a:cs typeface="Times New Roman"/>
              </a:rPr>
              <a:t>Белов  Николай  Васильевич</a:t>
            </a:r>
            <a:endParaRPr sz="2000">
              <a:solidFill>
                <a:schemeClr val="tx1"/>
              </a:solidFill>
              <a:latin typeface="Times New Roman"/>
              <a:ea typeface="Times New Roman"/>
              <a:cs typeface="Times New Roman"/>
            </a:endParaRPr>
          </a:p>
          <a:p>
            <a:pPr algn="ctr" indent="0" marL="0"/>
            <a:r>
              <a:rPr sz="2000">
                <a:solidFill>
                  <a:schemeClr val="tx1"/>
                </a:solidFill>
                <a:latin typeface="Times New Roman"/>
                <a:ea typeface="Times New Roman"/>
                <a:cs typeface="Times New Roman"/>
              </a:rPr>
              <a:t>(1919-1987 г.)</a:t>
            </a:r>
            <a:endParaRPr sz="1800">
              <a:solidFill>
                <a:schemeClr val="tx1"/>
              </a:solidFill>
              <a:latin typeface="+mn-lt"/>
              <a:ea typeface="+mn-ea"/>
              <a:cs typeface="+mn-cs"/>
            </a:endParaRPr>
          </a:p>
          <a:p>
            <a:pPr algn="ctr" indent="0" marL="0"/>
            <a:r>
              <a:rPr sz="2000">
                <a:solidFill>
                  <a:schemeClr val="tx1"/>
                </a:solidFill>
                <a:latin typeface="Times New Roman"/>
                <a:ea typeface="Times New Roman"/>
                <a:cs typeface="Times New Roman"/>
              </a:rPr>
              <a:t>( учитель физики и математики </a:t>
            </a:r>
            <a:r>
              <a:rPr sz="2000">
                <a:solidFill>
                  <a:schemeClr val="tx1"/>
                </a:solidFill>
                <a:latin typeface="Times New Roman"/>
                <a:ea typeface="Times New Roman"/>
                <a:cs typeface="Times New Roman"/>
              </a:rPr>
              <a:t>Туарминской</a:t>
            </a:r>
            <a:r>
              <a:rPr sz="2000">
                <a:solidFill>
                  <a:schemeClr val="tx1"/>
                </a:solidFill>
                <a:latin typeface="Times New Roman"/>
                <a:ea typeface="Times New Roman"/>
                <a:cs typeface="Times New Roman"/>
              </a:rPr>
              <a:t> средней школы)</a:t>
            </a:r>
            <a:endParaRPr sz="1800">
              <a:solidFill>
                <a:schemeClr val="tx1"/>
              </a:solidFill>
              <a:latin typeface="+mn-lt"/>
              <a:ea typeface="+mn-ea"/>
              <a:cs typeface="+mn-cs"/>
            </a:endParaRPr>
          </a:p>
        </p:txBody>
      </p:sp>
    </p:spTree>
  </p:cSld>
</p:sld>
</file>

<file path=ppt/theme/theme1.xml><?xml version="1.0" encoding="utf-8"?>
<a:theme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name="Справедливость">
  <a:themeElements>
    <a:clrScheme name="Справедливость">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majorFont>
      <a:minorFont>
        <a:latin typeface="Perpetua"/>
        <a:ea typeface=""/>
        <a:cs typeface=""/>
      </a:minorFont>
    </a:fontScheme>
    <a:fmtScheme name="Справедливость">
      <a:fillStyleLst>
        <a:solidFill>
          <a:schemeClr val="phClr"/>
        </a:solidFill>
        <a:noFill/>
        <a:noFill/>
      </a:fillStyleLst>
      <a:lnStyleLst>
        <a:ln w="9525">
          <a:solidFill>
            <a:schemeClr val="phClr">
              <a:shade val="60000"/>
              <a:satMod val="110000"/>
            </a:schemeClr>
          </a:solidFill>
          <a:prstDash val="solid"/>
        </a:ln>
        <a:ln w="12700">
          <a:solidFill>
            <a:schemeClr val="phClr"/>
          </a:solidFill>
          <a:prstDash val="solid"/>
        </a:ln>
        <a:ln w="3810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gradFill>
          <a:gsLst>
            <a:gs pos="0">
              <a:schemeClr val="phClr">
                <a:shade val="40000"/>
                <a:satMod val="165000"/>
              </a:schemeClr>
            </a:gs>
            <a:gs pos="50000">
              <a:schemeClr val="phClr">
                <a:shade val="80000"/>
                <a:satMod val="155000"/>
              </a:schemeClr>
            </a:gs>
            <a:gs pos="100000">
              <a:schemeClr val="phClr">
                <a:tint val="95000"/>
                <a:satMod val="200000"/>
              </a:schemeClr>
            </a:gs>
          </a:gsLst>
        </a:gradFill>
        <a:noFill/>
      </a:bgFillStyleLst>
    </a:fmtScheme>
  </a:themeElements>
</a:theme>
</file>

<file path=docProps/app.xml><?xml version="1.0" encoding="utf-8"?>
<Properties xmlns="http://schemas.openxmlformats.org/officeDocument/2006/extended-properties">
  <Template>Normal.dotm</Template>
  <TotalTime>0</TotalTime>
  <DocSecurity>0</DocSecurity>
  <ScaleCrop>false</ScaleCrop>
  <Application>MyOffice-CoreFramework-Windows/35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2023-02-21T11:53:41Z</dcterms:created>
  <dcterms:modified xsi:type="dcterms:W3CDTF">2025-03-01T16:35:22Z</dcterms:modified>
</cp:coreProperties>
</file>